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7" r:id="rId2"/>
    <p:sldId id="256" r:id="rId3"/>
    <p:sldId id="258" r:id="rId4"/>
    <p:sldId id="259" r:id="rId5"/>
    <p:sldId id="261" r:id="rId6"/>
    <p:sldId id="262" r:id="rId7"/>
    <p:sldId id="264" r:id="rId8"/>
    <p:sldId id="263" r:id="rId9"/>
    <p:sldId id="260" r:id="rId10"/>
    <p:sldId id="266" r:id="rId11"/>
    <p:sldId id="265" r:id="rId12"/>
    <p:sldId id="267" r:id="rId13"/>
    <p:sldId id="268" r:id="rId14"/>
    <p:sldId id="270" r:id="rId15"/>
    <p:sldId id="271" r:id="rId16"/>
    <p:sldId id="272" r:id="rId17"/>
    <p:sldId id="269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6" r:id="rId34"/>
    <p:sldId id="289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1" autoAdjust="0"/>
    <p:restoredTop sz="94660"/>
  </p:normalViewPr>
  <p:slideViewPr>
    <p:cSldViewPr snapToGrid="0">
      <p:cViewPr>
        <p:scale>
          <a:sx n="60" d="100"/>
          <a:sy n="60" d="100"/>
        </p:scale>
        <p:origin x="1128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A41026-5612-46C6-8600-BF68B40B8269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363C4E-27DA-4039-BF1D-38C77C9C3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946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8B9C2F1-506A-4920-830C-DDFF17ADB619}" type="slidenum">
              <a:rPr kumimoji="0" lang="ru-RU" altLang="ru-RU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14</a:t>
            </a:fld>
            <a:endParaRPr kumimoji="0" lang="ru-RU" altLang="ru-RU" smtClean="0">
              <a:latin typeface="Times New Roman" panose="02020603050405020304" pitchFamily="18" charset="0"/>
            </a:endParaRPr>
          </a:p>
        </p:txBody>
      </p:sp>
      <p:sp>
        <p:nvSpPr>
          <p:cNvPr id="36867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454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06301-41A0-4B66-BB9A-E99FF397AB5A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02118-779D-4DC3-9979-4D7CDB08D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873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06301-41A0-4B66-BB9A-E99FF397AB5A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02118-779D-4DC3-9979-4D7CDB08D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715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06301-41A0-4B66-BB9A-E99FF397AB5A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02118-779D-4DC3-9979-4D7CDB08D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553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06301-41A0-4B66-BB9A-E99FF397AB5A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02118-779D-4DC3-9979-4D7CDB08D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277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06301-41A0-4B66-BB9A-E99FF397AB5A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02118-779D-4DC3-9979-4D7CDB08D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398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06301-41A0-4B66-BB9A-E99FF397AB5A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02118-779D-4DC3-9979-4D7CDB08D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08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06301-41A0-4B66-BB9A-E99FF397AB5A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02118-779D-4DC3-9979-4D7CDB08D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482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06301-41A0-4B66-BB9A-E99FF397AB5A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02118-779D-4DC3-9979-4D7CDB08D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145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06301-41A0-4B66-BB9A-E99FF397AB5A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02118-779D-4DC3-9979-4D7CDB08D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825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06301-41A0-4B66-BB9A-E99FF397AB5A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02118-779D-4DC3-9979-4D7CDB08D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105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06301-41A0-4B66-BB9A-E99FF397AB5A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02118-779D-4DC3-9979-4D7CDB08D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690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06301-41A0-4B66-BB9A-E99FF397AB5A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02118-779D-4DC3-9979-4D7CDB08D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063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90" y="0"/>
            <a:ext cx="10290288" cy="68609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84502"/>
          <a:stretch/>
        </p:blipFill>
        <p:spPr>
          <a:xfrm>
            <a:off x="9556124" y="0"/>
            <a:ext cx="263587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87"/>
          <a:stretch/>
        </p:blipFill>
        <p:spPr>
          <a:xfrm>
            <a:off x="-1" y="-2998"/>
            <a:ext cx="1931831" cy="686099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36372" y="1063242"/>
            <a:ext cx="8757634" cy="3879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8000" b="1" i="1" dirty="0" smtClean="0">
                <a:solidFill>
                  <a:schemeClr val="bg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«Имена на карте города»</a:t>
            </a:r>
            <a:endParaRPr lang="ru-RU" sz="4800" i="1" dirty="0" smtClean="0">
              <a:solidFill>
                <a:schemeClr val="bg1"/>
              </a:solidFill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5400" i="1" dirty="0" smtClean="0">
                <a:solidFill>
                  <a:schemeClr val="bg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экскурсия-знакомство</a:t>
            </a:r>
            <a:endParaRPr lang="ru-RU" sz="3600" i="1" dirty="0">
              <a:solidFill>
                <a:schemeClr val="bg1"/>
              </a:solidFill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1423629" y="5999834"/>
            <a:ext cx="665340" cy="57311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6+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21790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1FC90A-3565-4B78-8995-AA647832B190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b="18416"/>
          <a:stretch/>
        </p:blipFill>
        <p:spPr>
          <a:xfrm>
            <a:off x="0" y="2663403"/>
            <a:ext cx="9123438" cy="4194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9532" b="8000"/>
          <a:stretch/>
        </p:blipFill>
        <p:spPr>
          <a:xfrm>
            <a:off x="6697014" y="83102"/>
            <a:ext cx="5256708" cy="6136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183" y="388499"/>
            <a:ext cx="4998648" cy="31329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248602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84502"/>
          <a:stretch/>
        </p:blipFill>
        <p:spPr>
          <a:xfrm>
            <a:off x="9556124" y="0"/>
            <a:ext cx="2635876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87"/>
          <a:stretch/>
        </p:blipFill>
        <p:spPr>
          <a:xfrm>
            <a:off x="31146" y="-3880"/>
            <a:ext cx="1931831" cy="6860998"/>
          </a:xfrm>
          <a:prstGeom prst="rect">
            <a:avLst/>
          </a:prstGeom>
        </p:spPr>
      </p:pic>
      <p:pic>
        <p:nvPicPr>
          <p:cNvPr id="6146" name="Picture 2" descr="https://historical-baggage.ru/static/part/9919-478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131" y="16991"/>
            <a:ext cx="9142970" cy="684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28822" y="5151549"/>
            <a:ext cx="54992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bg1"/>
                </a:solidFill>
              </a:rPr>
              <a:t>Самотлорское</a:t>
            </a:r>
            <a:r>
              <a:rPr lang="ru-RU" sz="3600" b="1" dirty="0" smtClean="0">
                <a:solidFill>
                  <a:schemeClr val="bg1"/>
                </a:solidFill>
              </a:rPr>
              <a:t> месторождение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6182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historical-baggage.ru/static/part/842-71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80" y="0"/>
            <a:ext cx="11525563" cy="681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615189" y="115910"/>
            <a:ext cx="634928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sz="2400" b="1" dirty="0" smtClean="0"/>
              <a:t>В начале 60-х годов началась застройка первого деревянного квартала. А в 1965 году улицу № 5 переименовали в улицу Нефтяников.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50877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Собака, жанровая скульптура, Ханты-Мансийский автономный округ — Югра,  Нижневартовск, площадь Нефтяников — Яндекс Кар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89" y="166889"/>
            <a:ext cx="47625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fototerra.ru/photo/Russia/Nizhnevartovsk/large-16189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3" b="7731"/>
          <a:stretch/>
        </p:blipFill>
        <p:spPr bwMode="auto">
          <a:xfrm>
            <a:off x="168453" y="3271235"/>
            <a:ext cx="5755828" cy="349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Струи вблизи - Изображение Площадь Нефтяников, Нижневартовск - Tripadvis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825" y="166889"/>
            <a:ext cx="6213378" cy="414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s.ura.news/760/images/news/upload/news/589/497/1052589497/285738_Vidi_goroda_Nizhnevartovsk_gorod_nizhnevartovsk_ploshtady_neftyanikov_250x0_5383.3598.0.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993" y="3271236"/>
            <a:ext cx="5226480" cy="349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Нижневартовск для любопытных: 10 уникальных мест для посещения -  Путеводитель по городам России | Дагород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027" y="1957589"/>
            <a:ext cx="3275592" cy="225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56495" y="3378957"/>
            <a:ext cx="63492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sz="2400" b="1" dirty="0" smtClean="0"/>
              <a:t>Площадь Нефтяников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58396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A03C487-428F-4EA7-B8C2-C40F3A2BD1EE}" type="slidenum">
              <a:rPr lang="ru-RU" altLang="ru-RU" sz="1400">
                <a:latin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14</a:t>
            </a:fld>
            <a:endParaRPr lang="ru-RU" altLang="ru-RU" sz="1400">
              <a:latin typeface="Arial" panose="020B0604020202020204" pitchFamily="34" charset="0"/>
            </a:endParaRPr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0" t="5991" b="5991"/>
          <a:stretch/>
        </p:blipFill>
        <p:spPr bwMode="auto">
          <a:xfrm>
            <a:off x="7778708" y="0"/>
            <a:ext cx="4406984" cy="4675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2" b="6622"/>
          <a:stretch>
            <a:fillRect/>
          </a:stretch>
        </p:blipFill>
        <p:spPr bwMode="auto">
          <a:xfrm>
            <a:off x="6063916" y="3264214"/>
            <a:ext cx="5471390" cy="3593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34148" y="5026823"/>
            <a:ext cx="50332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улица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ТАЁЖНАЯ</a:t>
            </a:r>
          </a:p>
        </p:txBody>
      </p:sp>
      <p:pic>
        <p:nvPicPr>
          <p:cNvPr id="35848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58" y="368968"/>
            <a:ext cx="5308058" cy="3968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6063916" y="1235242"/>
            <a:ext cx="882316" cy="449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61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Нижневартовск\420361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16" r="16635"/>
          <a:stretch/>
        </p:blipFill>
        <p:spPr bwMode="auto">
          <a:xfrm>
            <a:off x="5321466" y="2518611"/>
            <a:ext cx="6870534" cy="4339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Интернациональная улица, 45 на карте Нижневартовска — Яндекс Кар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0"/>
            <a:ext cx="8200863" cy="393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56968" y="0"/>
            <a:ext cx="747566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48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улица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defRPr/>
            </a:pPr>
            <a:r>
              <a:rPr lang="ru-RU" sz="4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ИНТЕРНАЦИОНАЛЬНАЯ</a:t>
            </a:r>
            <a:endParaRPr lang="ru-RU" sz="4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8" name="Picture 4" descr="Интернациональная улица, 7 на карте Нижневартовска — Яндекс Карт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31" y="3580212"/>
            <a:ext cx="6014484" cy="288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66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645" y="0"/>
            <a:ext cx="101470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61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sun9-68.userapi.com/impg/c854228/v854228377/23a34c/CkkQ0x2gg4M.jpg?size=999x731&amp;quality=96&amp;sign=eef8e7da6fb4d4bab90533d2ac9fbae8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140" y="1"/>
            <a:ext cx="9341352" cy="683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710863" y="2494353"/>
            <a:ext cx="34811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i="0" dirty="0" smtClean="0">
                <a:solidFill>
                  <a:srgbClr val="000000"/>
                </a:solidFill>
                <a:effectLst/>
              </a:rPr>
              <a:t>улица Космонавтов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i="0" dirty="0" smtClean="0">
                <a:solidFill>
                  <a:srgbClr val="000000"/>
                </a:solidFill>
                <a:effectLst/>
              </a:rPr>
              <a:t>Нижневартовск 1973 год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784827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photos.wikimapia.org/p/00/03/09/86/23_bi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03"/>
          <a:stretch/>
        </p:blipFill>
        <p:spPr bwMode="auto">
          <a:xfrm>
            <a:off x="0" y="0"/>
            <a:ext cx="9098145" cy="359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3137" y="10808"/>
            <a:ext cx="3945355" cy="6847192"/>
          </a:xfrm>
          <a:prstGeom prst="rect">
            <a:avLst/>
          </a:prstGeom>
        </p:spPr>
      </p:pic>
      <p:pic>
        <p:nvPicPr>
          <p:cNvPr id="15368" name="Picture 8" descr="ул. Пикмана, 31 - Нижневартовск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84" b="7196"/>
          <a:stretch/>
        </p:blipFill>
        <p:spPr bwMode="auto">
          <a:xfrm>
            <a:off x="561474" y="3015914"/>
            <a:ext cx="7176001" cy="366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6518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sun9-6.userapi.com/impg/i3DYuVRV1tZFFZ6ek1UiaeIV6Y_QsOJLPJeVrQ/hYsSWcZWGWQ.jpg?size=604x507&amp;quality=96&amp;sign=a706668c55031db92392f07b13bdeaf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51627"/>
            <a:ext cx="5753100" cy="482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Жилой дом, Проезд Куропаткина,1 — РЕАЛИЗОВАННЫЕ ОБЪЕКТЫ — Недвижимость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4"/>
          <a:stretch/>
        </p:blipFill>
        <p:spPr bwMode="auto">
          <a:xfrm>
            <a:off x="0" y="3097129"/>
            <a:ext cx="6096000" cy="3760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г.Нижневартовск, проезд Куропаткина, д.1 и монумент - Изображение Памятный  монумент Е.И.Куропаткину, Нижневартовск - Tripadvis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403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078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0" t="12233" r="69691"/>
          <a:stretch/>
        </p:blipFill>
        <p:spPr>
          <a:xfrm>
            <a:off x="0" y="0"/>
            <a:ext cx="2176530" cy="68609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0" t="12233" r="69691"/>
          <a:stretch/>
        </p:blipFill>
        <p:spPr>
          <a:xfrm>
            <a:off x="10015470" y="-2998"/>
            <a:ext cx="2176530" cy="68609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220" y="0"/>
            <a:ext cx="10328856" cy="688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131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mubis.ru/images/razdeli/lit_nizhnevartovsk/ulici/AnisimkovaStree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9" r="18491"/>
          <a:stretch/>
        </p:blipFill>
        <p:spPr bwMode="auto">
          <a:xfrm>
            <a:off x="304799" y="144379"/>
            <a:ext cx="5374105" cy="390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Центральная городская библиотека им. М. К. Анисимковой | Библиотеки Югр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358" y="3874076"/>
            <a:ext cx="4828674" cy="284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Улицы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7"/>
          <a:stretch/>
        </p:blipFill>
        <p:spPr bwMode="auto">
          <a:xfrm>
            <a:off x="7245936" y="366672"/>
            <a:ext cx="4245309" cy="613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4435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ПамперсОК, детский магазин, ул. Ленина, 17А, Нижневартовск — Яндекс Кар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11" y="194510"/>
            <a:ext cx="5301916" cy="397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Панорама: ЮГРАМолл, торговый центр, ул. Ленина, 15П, Нижневартовск — Яндекс  Кар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559" y="3208421"/>
            <a:ext cx="6089638" cy="34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Улица Ленина, 46 на карте Нижневартовска — Яндекс Карт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559" y="194510"/>
            <a:ext cx="6028495" cy="289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Новый участок по улице Ленина открыли раньше, чем запланировали /ФОТО/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07" y="3353128"/>
            <a:ext cx="4698523" cy="3132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237180" y="2891463"/>
            <a:ext cx="50332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улица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ЛЕНИНА</a:t>
            </a:r>
            <a:endParaRPr lang="ru-RU" sz="54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930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Город Нижневартовск: климат, экология, районы, экономика, криминал и  достопримечательности | Не сидитс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44000" y="2907505"/>
            <a:ext cx="283945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улица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defRPr/>
            </a:pPr>
            <a:r>
              <a:rPr lang="ru-RU" sz="66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МИРА</a:t>
            </a:r>
            <a:endParaRPr lang="ru-RU" sz="66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749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Московкин Павел Тимофееви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154" y="320842"/>
            <a:ext cx="3838011" cy="5117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972926" y="5534526"/>
            <a:ext cx="389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Павел Тимофеевич</a:t>
            </a:r>
          </a:p>
          <a:p>
            <a:pPr algn="ctr"/>
            <a:r>
              <a:rPr lang="ru-RU" sz="2800" b="1" dirty="0" smtClean="0"/>
              <a:t>МОСКОВКИН</a:t>
            </a:r>
            <a:endParaRPr lang="ru-RU" sz="2800" b="1" dirty="0"/>
          </a:p>
        </p:txBody>
      </p:sp>
      <p:pic>
        <p:nvPicPr>
          <p:cNvPr id="20484" name="Picture 4" descr="https://sun9-7.userapi.com/impg/MTCseLG9zNuyhWYmF75p7gO61gT7MgQ5nuJDMw/M_z7wDsMlBI.jpg?size=1024x768&amp;quality=95&amp;sign=1530a97afc026eb78add6ce0cb05d45a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63" y="309190"/>
            <a:ext cx="7603186" cy="570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87664" y="5934670"/>
            <a:ext cx="67882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улица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МОСКОВКИНА</a:t>
            </a:r>
            <a:endParaRPr lang="ru-RU" sz="54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9222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7658"/>
            <a:ext cx="8871284" cy="6547111"/>
          </a:xfrm>
          <a:prstGeom prst="rect">
            <a:avLst/>
          </a:prstGeom>
        </p:spPr>
      </p:pic>
      <p:pic>
        <p:nvPicPr>
          <p:cNvPr id="21510" name="Picture 6" descr="https://encrypted-tbn0.gstatic.com/images?q=tbn:ANd9GcRMhsLpWr59qhytdqfASp-NVSrMTytvdj_gkw&amp;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57"/>
          <a:stretch/>
        </p:blipFill>
        <p:spPr bwMode="auto">
          <a:xfrm>
            <a:off x="8293769" y="899506"/>
            <a:ext cx="3785936" cy="4329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403763" y="5751439"/>
            <a:ext cx="67882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улица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САЛМАНОВА</a:t>
            </a:r>
            <a:endParaRPr lang="ru-RU" sz="54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77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Дружбы Народов, 6 в Нижневартовске — 2ГИ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923"/>
            <a:ext cx="9547686" cy="634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ул.Дружбы Народов Здание... - Нижневартовск, Россия - Фото 7 - ФотоТерр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32"/>
          <a:stretch/>
        </p:blipFill>
        <p:spPr bwMode="auto">
          <a:xfrm>
            <a:off x="6849978" y="365180"/>
            <a:ext cx="5086517" cy="3420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Улица Дружбы Народов, 25/1 на карте Нижневартовска — Яндекс Карт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978" y="4022557"/>
            <a:ext cx="5078958" cy="243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30432" y="5998793"/>
            <a:ext cx="840606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улица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ДРУЖБЫ НАРОДОВ</a:t>
            </a:r>
            <a:endParaRPr lang="ru-RU" sz="54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420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10279313" y="5747670"/>
            <a:ext cx="4127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14DDF53-5E20-44C8-83B2-C906BB55626F}" type="slidenum">
              <a:rPr lang="ru-RU" altLang="ru-RU" sz="1400" smtClean="0">
                <a:latin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27</a:t>
            </a:fld>
            <a:endParaRPr lang="ru-RU" altLang="ru-RU" sz="1400" smtClean="0">
              <a:latin typeface="Arial" panose="020B0604020202020204" pitchFamily="34" charset="0"/>
            </a:endParaRPr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4"/>
          <a:stretch/>
        </p:blipFill>
        <p:spPr bwMode="auto">
          <a:xfrm>
            <a:off x="1201475" y="721894"/>
            <a:ext cx="4204714" cy="5959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785" y="168631"/>
            <a:ext cx="3961710" cy="594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5910" y="-11446"/>
            <a:ext cx="678823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40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амятник «Покорителям Самотлора»</a:t>
            </a:r>
            <a:endParaRPr lang="ru-RU" sz="40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4147" y="6072689"/>
            <a:ext cx="45808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Фёдор </a:t>
            </a:r>
            <a:r>
              <a:rPr lang="ru-RU" sz="40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Метрусенко</a:t>
            </a:r>
            <a:endParaRPr lang="ru-RU" sz="40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449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Нижневартовск\untitled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2" t="7508" r="21324" b="11345"/>
          <a:stretch/>
        </p:blipFill>
        <p:spPr bwMode="auto">
          <a:xfrm>
            <a:off x="0" y="363824"/>
            <a:ext cx="5342021" cy="570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59832" y="6072689"/>
            <a:ext cx="1003520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Мемориал славы </a:t>
            </a:r>
            <a:r>
              <a:rPr lang="ru-RU" sz="4000" b="1" dirty="0" err="1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нижневартовского</a:t>
            </a:r>
            <a:r>
              <a:rPr lang="ru-RU" sz="40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спорта</a:t>
            </a:r>
            <a:endParaRPr lang="ru-RU" sz="40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6" name="Picture 4" descr="Олимпийский чемпион из Югры — Сетевое издание Вестник - Новости Сургутского  района и Югр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788" y="2680327"/>
            <a:ext cx="3613317" cy="361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Альберт Батыргазиев выиграл Олимпийские игры в Токи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224" y="363824"/>
            <a:ext cx="3325860" cy="332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26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80" y="181925"/>
            <a:ext cx="10956758" cy="6163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1330" y="5534561"/>
            <a:ext cx="1135065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Мемориал «Воинам-землякам, погибшим в годы Великой Отечественной войны 1941 - 1945 годов»</a:t>
            </a:r>
            <a:endParaRPr lang="ru-RU" sz="40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924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97"/>
          <a:stretch>
            <a:fillRect/>
          </a:stretch>
        </p:blipFill>
        <p:spPr bwMode="auto">
          <a:xfrm>
            <a:off x="347412" y="234281"/>
            <a:ext cx="7914272" cy="6404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28675" y="234281"/>
            <a:ext cx="715477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</a:t>
            </a:r>
            <a:endParaRPr lang="ru-RU" sz="4000" b="1" dirty="0" smtClean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воинам-интернационалистам</a:t>
            </a:r>
            <a:endParaRPr lang="ru-RU" sz="40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30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48" y="0"/>
            <a:ext cx="10290288" cy="68609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84502"/>
          <a:stretch/>
        </p:blipFill>
        <p:spPr>
          <a:xfrm>
            <a:off x="9556124" y="0"/>
            <a:ext cx="263587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87"/>
          <a:stretch/>
        </p:blipFill>
        <p:spPr>
          <a:xfrm>
            <a:off x="-1" y="-2998"/>
            <a:ext cx="1931831" cy="68609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2759" y="0"/>
            <a:ext cx="9711777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047601" y="4786533"/>
            <a:ext cx="1382665" cy="18293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5143" y="5009449"/>
            <a:ext cx="19284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1972</a:t>
            </a:r>
          </a:p>
          <a:p>
            <a:pPr algn="ctr"/>
            <a:r>
              <a:rPr lang="ru-RU" sz="1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СТАТУС ГОРОДА</a:t>
            </a:r>
            <a:endParaRPr lang="ru-RU" sz="1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69286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Нижневартовск\Pamyatnik-dvorniku-640x4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84" y="634666"/>
            <a:ext cx="8839116" cy="588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031706" y="2253466"/>
            <a:ext cx="316029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</a:t>
            </a:r>
            <a:endParaRPr lang="ru-RU" sz="4000" b="1" dirty="0" smtClean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дворнику</a:t>
            </a:r>
            <a:endParaRPr lang="ru-RU" sz="40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483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Отзывы о «Железнодорожный вокзал», Ханты-Мансийский автономный округ,  Нижневартовск, Северная улица, 37 — страница 10 — Яндекс Кар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010"/>
            <a:ext cx="8415253" cy="565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F:\Нижневартовск\1728116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357" y="3609474"/>
            <a:ext cx="4009043" cy="3007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95625" y="385010"/>
            <a:ext cx="476450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Железнодорожный вокзал</a:t>
            </a:r>
            <a:endParaRPr lang="ru-RU" sz="40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862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sun9-17.userapi.com/impg/wQqT0HhOzguy8XvHAAjidI9d9lF3tBhn9tLC9g/CFPUu6nR25k.jpg?size=2500x1667&amp;quality=95&amp;sign=4a3df7906d9b1ec9e036b265c0b770c4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48" y="112434"/>
            <a:ext cx="6899274" cy="4600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s://encrypted-tbn0.gstatic.com/images?q=tbn:ANd9GcQlnpKAdNO8aBAvQZAKupocnAMpQOEywurDiA&amp;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646" y="3198714"/>
            <a:ext cx="6617608" cy="349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Набережная преобразилась /ФОТО/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506" y="237603"/>
            <a:ext cx="4253064" cy="283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0345" y="5181600"/>
            <a:ext cx="476450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Набережная </a:t>
            </a:r>
            <a:r>
              <a:rPr lang="ru-RU" sz="40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р.Обь</a:t>
            </a:r>
            <a:endParaRPr lang="ru-RU" sz="40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024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96" y="173238"/>
            <a:ext cx="9778135" cy="651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994231" y="2406316"/>
            <a:ext cx="199201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Бренд </a:t>
            </a:r>
          </a:p>
          <a:p>
            <a:pPr algn="ctr">
              <a:defRPr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</a:t>
            </a:r>
            <a:endParaRPr lang="ru-RU" sz="40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08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0" t="9162" r="86587" b="41502"/>
          <a:stretch/>
        </p:blipFill>
        <p:spPr>
          <a:xfrm>
            <a:off x="0" y="0"/>
            <a:ext cx="1700463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0" t="9162" r="86587" b="41502"/>
          <a:stretch/>
        </p:blipFill>
        <p:spPr>
          <a:xfrm>
            <a:off x="10491537" y="0"/>
            <a:ext cx="1700463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442" y="0"/>
            <a:ext cx="10314155" cy="687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2865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53"/>
          <a:stretch/>
        </p:blipFill>
        <p:spPr bwMode="auto">
          <a:xfrm>
            <a:off x="5988676" y="218940"/>
            <a:ext cx="5688169" cy="3528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26" y="218940"/>
            <a:ext cx="5370698" cy="3528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s://historical-baggage.ru/static/part/1078-578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4"/>
          <a:stretch/>
        </p:blipFill>
        <p:spPr bwMode="auto">
          <a:xfrm>
            <a:off x="2949263" y="3049230"/>
            <a:ext cx="5626026" cy="38087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832760" y="4134118"/>
            <a:ext cx="30801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Остяки - коренные жители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37737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historical-baggage.ru/static/part/5069-76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883" y="0"/>
            <a:ext cx="9310397" cy="686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111802" y="2949262"/>
            <a:ext cx="30801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Место для швартовки пароходов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986164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90" y="0"/>
            <a:ext cx="10290288" cy="68609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84502"/>
          <a:stretch/>
        </p:blipFill>
        <p:spPr>
          <a:xfrm>
            <a:off x="9556124" y="0"/>
            <a:ext cx="263587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87"/>
          <a:stretch/>
        </p:blipFill>
        <p:spPr>
          <a:xfrm>
            <a:off x="31146" y="-3880"/>
            <a:ext cx="1931831" cy="6860998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1423629" y="5999834"/>
            <a:ext cx="665340" cy="57311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6+</a:t>
            </a:r>
            <a:endParaRPr lang="ru-RU" b="1" dirty="0"/>
          </a:p>
        </p:txBody>
      </p:sp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2503890" y="1554051"/>
            <a:ext cx="727233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1972 году поселок  </a:t>
            </a:r>
            <a:r>
              <a:rPr lang="ru-RU" altLang="ru-RU" sz="6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Нижневартовский</a:t>
            </a:r>
            <a:r>
              <a:rPr lang="ru-RU" altLang="ru-RU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стал городом. </a:t>
            </a: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339" y="1998364"/>
            <a:ext cx="1570250" cy="197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7457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90" y="0"/>
            <a:ext cx="10290288" cy="68609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84502"/>
          <a:stretch/>
        </p:blipFill>
        <p:spPr>
          <a:xfrm>
            <a:off x="9556124" y="0"/>
            <a:ext cx="263587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87"/>
          <a:stretch/>
        </p:blipFill>
        <p:spPr>
          <a:xfrm>
            <a:off x="31146" y="-3880"/>
            <a:ext cx="1931831" cy="6860998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1423629" y="5999834"/>
            <a:ext cx="665340" cy="57311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6+</a:t>
            </a:r>
            <a:endParaRPr lang="ru-RU" b="1" dirty="0"/>
          </a:p>
        </p:txBody>
      </p:sp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2307465" y="1811628"/>
            <a:ext cx="727233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Но у города богатая история…</a:t>
            </a:r>
            <a:endParaRPr lang="ru-RU" alt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1938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40" y="118959"/>
            <a:ext cx="5919046" cy="37447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 descr="https://historical-baggage.ru/static/part/1176-82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766" y="2980025"/>
            <a:ext cx="6196572" cy="37685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063" y="3248690"/>
            <a:ext cx="4678117" cy="3499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 descr="Город Нижневартовск: климат, экология, районы, экономика, криминал и  достопримечательности | Не сидитс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452" y="114853"/>
            <a:ext cx="4580203" cy="28651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720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84502"/>
          <a:stretch/>
        </p:blipFill>
        <p:spPr>
          <a:xfrm>
            <a:off x="9556124" y="0"/>
            <a:ext cx="2635876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87"/>
          <a:stretch/>
        </p:blipFill>
        <p:spPr>
          <a:xfrm>
            <a:off x="31146" y="-3880"/>
            <a:ext cx="1931831" cy="6860998"/>
          </a:xfrm>
          <a:prstGeom prst="rect">
            <a:avLst/>
          </a:prstGeom>
        </p:spPr>
      </p:pic>
      <p:pic>
        <p:nvPicPr>
          <p:cNvPr id="4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707" y="0"/>
            <a:ext cx="9002333" cy="685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93620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124</Words>
  <Application>Microsoft Office PowerPoint</Application>
  <PresentationFormat>Широкоэкранный</PresentationFormat>
  <Paragraphs>44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SimSun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Фурсова Т.М.</dc:creator>
  <cp:lastModifiedBy>Ефимова Ирина Николаевна</cp:lastModifiedBy>
  <cp:revision>22</cp:revision>
  <dcterms:created xsi:type="dcterms:W3CDTF">2025-05-23T05:33:30Z</dcterms:created>
  <dcterms:modified xsi:type="dcterms:W3CDTF">2025-05-23T10:12:45Z</dcterms:modified>
</cp:coreProperties>
</file>