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Gr" panose="04020605060303030207" pitchFamily="82" charset="-52"/>
              </a:rPr>
              <a:t>Улицы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Gr" panose="04020605060303030207" pitchFamily="82" charset="-52"/>
              </a:rPr>
              <a:t>Нижневартовска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Gr" panose="04020605060303030207" pitchFamily="82" charset="-52"/>
              </a:rPr>
            </a:b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Gr" panose="04020605060303030207" pitchFamily="82" charset="-52"/>
              </a:rPr>
              <a:t>(прошлое и современность)</a:t>
            </a:r>
            <a:endParaRPr lang="ru-RU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ntiqueTitulGr" panose="04020605060303030207" pitchFamily="82" charset="-52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8229600" cy="4326523"/>
          </a:xfrm>
        </p:spPr>
      </p:pic>
    </p:spTree>
    <p:extLst>
      <p:ext uri="{BB962C8B-B14F-4D97-AF65-F5344CB8AC3E}">
        <p14:creationId xmlns:p14="http://schemas.microsoft.com/office/powerpoint/2010/main" val="1752593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МИРА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(прошлое и современность)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30" y="1600200"/>
            <a:ext cx="6796940" cy="4525963"/>
          </a:xfrm>
        </p:spPr>
      </p:pic>
    </p:spTree>
    <p:extLst>
      <p:ext uri="{BB962C8B-B14F-4D97-AF65-F5344CB8AC3E}">
        <p14:creationId xmlns:p14="http://schemas.microsoft.com/office/powerpoint/2010/main" val="21072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ЛЕНИНА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575251" cy="3497009"/>
          </a:xfrm>
        </p:spPr>
      </p:pic>
    </p:spTree>
    <p:extLst>
      <p:ext uri="{BB962C8B-B14F-4D97-AF65-F5344CB8AC3E}">
        <p14:creationId xmlns:p14="http://schemas.microsoft.com/office/powerpoint/2010/main" val="3931596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ЛЕНИНА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196752"/>
            <a:ext cx="3754804" cy="5328764"/>
          </a:xfrm>
        </p:spPr>
      </p:pic>
    </p:spTree>
    <p:extLst>
      <p:ext uri="{BB962C8B-B14F-4D97-AF65-F5344CB8AC3E}">
        <p14:creationId xmlns:p14="http://schemas.microsoft.com/office/powerpoint/2010/main" val="4027957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МУСЫ ДЖАЛИЛЯ - ТАЕЖНАЯ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7281769" cy="4835550"/>
          </a:xfrm>
        </p:spPr>
      </p:pic>
    </p:spTree>
    <p:extLst>
      <p:ext uri="{BB962C8B-B14F-4D97-AF65-F5344CB8AC3E}">
        <p14:creationId xmlns:p14="http://schemas.microsoft.com/office/powerpoint/2010/main" val="3481744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набережная реки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обь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8758675" cy="3106410"/>
          </a:xfrm>
        </p:spPr>
      </p:pic>
    </p:spTree>
    <p:extLst>
      <p:ext uri="{BB962C8B-B14F-4D97-AF65-F5344CB8AC3E}">
        <p14:creationId xmlns:p14="http://schemas.microsoft.com/office/powerpoint/2010/main" val="3322787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ДК «ЮБИЛЕЙНЫЙ»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7551297" cy="4896544"/>
          </a:xfrm>
        </p:spPr>
      </p:pic>
    </p:spTree>
    <p:extLst>
      <p:ext uri="{BB962C8B-B14F-4D97-AF65-F5344CB8AC3E}">
        <p14:creationId xmlns:p14="http://schemas.microsoft.com/office/powerpoint/2010/main" val="3057596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ТЕАТР ЮНОГО ЗРИТЕЛЯ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6697731" cy="4467334"/>
          </a:xfrm>
        </p:spPr>
      </p:pic>
    </p:spTree>
    <p:extLst>
      <p:ext uri="{BB962C8B-B14F-4D97-AF65-F5344CB8AC3E}">
        <p14:creationId xmlns:p14="http://schemas.microsoft.com/office/powerpoint/2010/main" val="956278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ленина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9920"/>
            <a:ext cx="8229600" cy="4326523"/>
          </a:xfrm>
        </p:spPr>
      </p:pic>
    </p:spTree>
    <p:extLst>
      <p:ext uri="{BB962C8B-B14F-4D97-AF65-F5344CB8AC3E}">
        <p14:creationId xmlns:p14="http://schemas.microsoft.com/office/powerpoint/2010/main" val="4026787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НЕфтяников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7871"/>
            <a:ext cx="8229600" cy="4370620"/>
          </a:xfrm>
        </p:spPr>
      </p:pic>
    </p:spTree>
    <p:extLst>
      <p:ext uri="{BB962C8B-B14F-4D97-AF65-F5344CB8AC3E}">
        <p14:creationId xmlns:p14="http://schemas.microsoft.com/office/powerpoint/2010/main" val="2904055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нефтяников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(в прошлом)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5" y="1600200"/>
            <a:ext cx="7519450" cy="4525963"/>
          </a:xfrm>
        </p:spPr>
      </p:pic>
    </p:spTree>
    <p:extLst>
      <p:ext uri="{BB962C8B-B14F-4D97-AF65-F5344CB8AC3E}">
        <p14:creationId xmlns:p14="http://schemas.microsoft.com/office/powerpoint/2010/main" val="228214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60 лет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ОКТЯБря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33" y="1600200"/>
            <a:ext cx="3035934" cy="4525963"/>
          </a:xfrm>
        </p:spPr>
      </p:pic>
    </p:spTree>
    <p:extLst>
      <p:ext uri="{BB962C8B-B14F-4D97-AF65-F5344CB8AC3E}">
        <p14:creationId xmlns:p14="http://schemas.microsoft.com/office/powerpoint/2010/main" val="45769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60 лет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ОКТЯБря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(в прошлом)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98" y="1600200"/>
            <a:ext cx="6078803" cy="4525963"/>
          </a:xfrm>
        </p:spPr>
      </p:pic>
    </p:spTree>
    <p:extLst>
      <p:ext uri="{BB962C8B-B14F-4D97-AF65-F5344CB8AC3E}">
        <p14:creationId xmlns:p14="http://schemas.microsoft.com/office/powerpoint/2010/main" val="245243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Парк победы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2776"/>
            <a:ext cx="3816424" cy="5260216"/>
          </a:xfrm>
        </p:spPr>
      </p:pic>
    </p:spTree>
    <p:extLst>
      <p:ext uri="{BB962C8B-B14F-4D97-AF65-F5344CB8AC3E}">
        <p14:creationId xmlns:p14="http://schemas.microsoft.com/office/powerpoint/2010/main" val="212700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ПАРК ПОБЕДЫ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68760"/>
            <a:ext cx="3888432" cy="5300624"/>
          </a:xfrm>
        </p:spPr>
      </p:pic>
    </p:spTree>
    <p:extLst>
      <p:ext uri="{BB962C8B-B14F-4D97-AF65-F5344CB8AC3E}">
        <p14:creationId xmlns:p14="http://schemas.microsoft.com/office/powerpoint/2010/main" val="3539303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ДРУЖБЫ НАРОДОВ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8283416" cy="2860367"/>
          </a:xfrm>
        </p:spPr>
      </p:pic>
    </p:spTree>
    <p:extLst>
      <p:ext uri="{BB962C8B-B14F-4D97-AF65-F5344CB8AC3E}">
        <p14:creationId xmlns:p14="http://schemas.microsoft.com/office/powerpoint/2010/main" val="1892220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УЛИЦА МИРА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(В ПРОШЛОМ)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28" y="1600200"/>
            <a:ext cx="7032944" cy="4525963"/>
          </a:xfrm>
        </p:spPr>
      </p:pic>
    </p:spTree>
    <p:extLst>
      <p:ext uri="{BB962C8B-B14F-4D97-AF65-F5344CB8AC3E}">
        <p14:creationId xmlns:p14="http://schemas.microsoft.com/office/powerpoint/2010/main" val="34576638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12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Улицы Нижневартовска (прошлое и современность)</vt:lpstr>
      <vt:lpstr>УлицА НЕфтяников</vt:lpstr>
      <vt:lpstr>Улица нефтяников  (в прошлом)</vt:lpstr>
      <vt:lpstr>УЛИЦА 60 лет ОКТЯБря  </vt:lpstr>
      <vt:lpstr> УЛИЦА 60 лет ОКТЯБря  (в прошлом)  </vt:lpstr>
      <vt:lpstr>Парк победы  </vt:lpstr>
      <vt:lpstr> ПАРК ПОБЕДЫ  </vt:lpstr>
      <vt:lpstr> УЛИЦА ДРУЖБЫ НАРОДОВ  </vt:lpstr>
      <vt:lpstr> УЛИЦА МИРА  (В ПРОШЛОМ)  </vt:lpstr>
      <vt:lpstr> УЛИЦА МИРА  (прошлое и современность)  </vt:lpstr>
      <vt:lpstr>  УЛИЦА ЛЕНИНА    </vt:lpstr>
      <vt:lpstr>  УЛИЦА ЛЕНИНА    </vt:lpstr>
      <vt:lpstr>  УЛИЦА МУСЫ ДЖАЛИЛЯ - ТАЕЖНАЯ    </vt:lpstr>
      <vt:lpstr>  набережная реки обь   </vt:lpstr>
      <vt:lpstr>   ДК «ЮБИЛЕЙНЫЙ»     </vt:lpstr>
      <vt:lpstr>   ТЕАТР ЮНОГО ЗРИТЕЛЯ    </vt:lpstr>
      <vt:lpstr>  улица ленина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Улицы Нижневартовска</dc:title>
  <dc:creator>Сидорова Ольга Анатольевна</dc:creator>
  <cp:lastModifiedBy>Сидорова Ольга Анатольевна</cp:lastModifiedBy>
  <cp:revision>4</cp:revision>
  <dcterms:created xsi:type="dcterms:W3CDTF">2025-05-21T06:11:04Z</dcterms:created>
  <dcterms:modified xsi:type="dcterms:W3CDTF">2025-05-21T06:40:48Z</dcterms:modified>
</cp:coreProperties>
</file>