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9" r:id="rId4"/>
    <p:sldId id="260" r:id="rId5"/>
    <p:sldId id="266" r:id="rId6"/>
    <p:sldId id="261" r:id="rId7"/>
    <p:sldId id="262" r:id="rId8"/>
    <p:sldId id="267" r:id="rId9"/>
    <p:sldId id="265" r:id="rId10"/>
    <p:sldId id="264" r:id="rId11"/>
    <p:sldId id="268" r:id="rId12"/>
    <p:sldId id="271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07.03.2025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07.03.2025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07.03.2025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07.03.2025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07.03.2025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07.03.2025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circl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5.png"/><Relationship Id="rId5" Type="http://schemas.microsoft.com/office/2007/relationships/media" Target="../media/media1.mp3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imag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43808" y="2276872"/>
            <a:ext cx="59766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Фарман Салманов: 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геолог, покоривший Сибирь</a:t>
            </a:r>
            <a:endParaRPr lang="ru-RU" alt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Салманов Фарман Курбан оглы – Город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2232248" cy="3224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mix_1m11s (audio-joiner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1404664" y="3124200"/>
            <a:ext cx="609600" cy="6096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23928" y="4725144"/>
            <a:ext cx="511256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Столбов Дмитрий Денисович, </a:t>
            </a:r>
          </a:p>
          <a:p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обучающийся  3 А класса</a:t>
            </a:r>
          </a:p>
          <a:p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МБОУ «Лицей №1 имени А.С. Пушкина»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75656" y="188640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Конкурс презентации </a:t>
            </a:r>
          </a:p>
          <a:p>
            <a:pPr algn="ctr"/>
            <a:r>
              <a:rPr lang="ru-RU" alt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«Нижневартовск: история в лицах»</a:t>
            </a:r>
            <a:endParaRPr lang="ru-RU" alt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1719423"/>
      </p:ext>
    </p:extLst>
  </p:cSld>
  <p:clrMapOvr>
    <a:masterClrMapping/>
  </p:clrMapOvr>
  <p:transition spd="slow" advClick="0" advTm="10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imag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051720" y="144078"/>
            <a:ext cx="4210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Герой своего времени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9372" y="980728"/>
            <a:ext cx="540060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Фарман Салманов получил множество наград и званий за свой вклад в развитие геологии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был Героем Социалистического Труда, лауреатом Ленинской премии и других премий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 стал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автором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160 опубликованных научных статей и 10 монографий. Под его руководством были достигнуты максимальные объёмы буровых работ и обеспечен прирост разведанных запасов нефти и газа.</a:t>
            </a:r>
          </a:p>
          <a:p>
            <a:pPr lvl="1" algn="ctr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имя помнят и уважают!</a:t>
            </a:r>
          </a:p>
          <a:p>
            <a:pPr lvl="1" algn="ctr"/>
            <a:endParaRPr lang="ru-RU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ctr"/>
            <a:endParaRPr lang="ru-RU" sz="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Салманов, Фарман Курбан оглы — Википед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07099"/>
            <a:ext cx="2736305" cy="40438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16226217"/>
      </p:ext>
    </p:extLst>
  </p:cSld>
  <p:clrMapOvr>
    <a:masterClrMapping/>
  </p:clrMapOvr>
  <p:transition spd="slow" advClick="0" advTm="20000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imag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051720" y="144078"/>
            <a:ext cx="40453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Помним и гордимся!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886185"/>
            <a:ext cx="8700150" cy="176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честь Фармана Салманова названы улицы и площади, ему установлены памятники. В 2018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аэропорт Сургута назвать именем Фармана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Курбановича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Салманова.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именем Салманова связывают и создание футбольного клуба «Тюмень». 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пример настоящего героя для всех нас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lvl="1" algn="ctr"/>
            <a:endParaRPr lang="ru-RU" sz="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C:\Users\SABITO~1\AppData\Local\Temp\{CFD5740D-8C20-427D-8F83-13D0FE0A97CA}.t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815732"/>
            <a:ext cx="2448272" cy="1371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980" y="4421712"/>
            <a:ext cx="3145245" cy="20351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2376" b="15367"/>
          <a:stretch/>
        </p:blipFill>
        <p:spPr bwMode="auto">
          <a:xfrm>
            <a:off x="539552" y="4421712"/>
            <a:ext cx="1656184" cy="2132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996952"/>
            <a:ext cx="2370420" cy="3160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Международный аэропорт Сургут имени Ф. К. Салманова, аэропорт, Аэрофлотская  ул., 50, Сургут — Яндекс Карт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2" y="2564904"/>
            <a:ext cx="3118044" cy="1496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7252" y="4173694"/>
            <a:ext cx="275428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аэропорт Сургута имени Ф.К. Салманова</a:t>
            </a:r>
            <a:endParaRPr lang="ru-RU" sz="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5857" y="6554587"/>
            <a:ext cx="189987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Ф.К. Салманову в г. Сургуте</a:t>
            </a:r>
            <a:endParaRPr lang="ru-RU" sz="800" dirty="0"/>
          </a:p>
        </p:txBody>
      </p:sp>
    </p:spTree>
    <p:extLst>
      <p:ext uri="{BB962C8B-B14F-4D97-AF65-F5344CB8AC3E}">
        <p14:creationId xmlns="" xmlns:p14="http://schemas.microsoft.com/office/powerpoint/2010/main" val="184618755"/>
      </p:ext>
    </p:extLst>
  </p:cSld>
  <p:clrMapOvr>
    <a:masterClrMapping/>
  </p:clrMapOvr>
  <p:transition spd="slow" advClick="0" advTm="7000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imag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987824" y="260648"/>
            <a:ext cx="24436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066857"/>
            <a:ext cx="50405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Фарман Салманов – выдающийся геолог, чье имя навсегда вписано в историю России.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вклад в развитие нефтегазовой отрасли и процветание Западной Сибири неоценим.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оставил после себя богатое наследие и является примером для будущих поколений геологов и нефтяников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076" y="1700808"/>
            <a:ext cx="3172301" cy="3326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5114592"/>
            <a:ext cx="2483768" cy="1743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91920191"/>
      </p:ext>
    </p:extLst>
  </p:cSld>
  <p:clrMapOvr>
    <a:masterClrMapping/>
  </p:clrMapOvr>
  <p:transition spd="slow" advClick="0" advTm="20000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imag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200401" y="476672"/>
            <a:ext cx="67276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используемых источников: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6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5114592"/>
            <a:ext cx="2483768" cy="1743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39552" y="1293152"/>
            <a:ext cx="7992888" cy="369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Фарман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Салманов. Путь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достижению цели : [книга-миниатюра / текст О. Булановой]. - Баку : Музей миниатюрной книги, 2019. - 258 с., [19] л. фот.,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портр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; 7х6 см. - (В пер.) : 400.00 р., 3000.00 р. - Текст 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непосредственный;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Швирикас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Александр Иванович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Ф. К. Салманов / А.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Швирикас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- Свердловск : Средне-Уральское книжное издательство, 1982. - 107, [2] с., [4] л. фот. : ил. ; 20 см. - (Серия "Наши земляки"). - 6500 экз. - 0.25 р. - Текст 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непосредственный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Югра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начинается 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каждом из нас : очерки о лучших людях. - Сургут 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ПолиПринт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2011. - 77 с. 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фот.цв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рис. - (Единая Россия). - (в обл.) : 3.00 р. - Текст : непосредственный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3535839"/>
      </p:ext>
    </p:extLst>
  </p:cSld>
  <p:clrMapOvr>
    <a:masterClrMapping/>
  </p:clrMapOvr>
  <p:transition spd="slow" advClick="0" advTm="2000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imag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051720" y="144078"/>
            <a:ext cx="58424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такой Фарман Салманов?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843950"/>
            <a:ext cx="456284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Фарман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Курбан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оглы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Салманов - выдающийся советский и российский геолог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родился в Азербайджане, но прославился своими открытиями в Западной Сибири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называют "первооткрывателем сибирской нефти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Я нашел нефть. Вот так!»: как упрямый советский геолог открыл месторождения  Западной Сибири - Онлайн-журнал «Энергия+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8191" y="1196752"/>
            <a:ext cx="3820660" cy="2548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Западная Сибирь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942" y="4221088"/>
            <a:ext cx="3869909" cy="21834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5114592"/>
            <a:ext cx="2483768" cy="1743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019823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5000">
        <p:circle/>
      </p:transition>
    </mc:Choice>
    <mc:Fallback>
      <p:transition advClick="0" advTm="15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imag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131840" y="8477"/>
            <a:ext cx="26366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Путь к мечте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7975" y="1052736"/>
            <a:ext cx="858450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селе Ленинск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Шамхорского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Азербайджанской ССР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Фарман Курбан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оглы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детства увлекался геологией.</a:t>
            </a:r>
          </a:p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мечтал найти полезные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ископаемые 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принести пользу своей стране.</a:t>
            </a:r>
          </a:p>
          <a:p>
            <a:pPr algn="ctr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 он поступил в Азербайджанский индустриальный институт на геологический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Уникальное место: селение Будуг, где люди живут над облакам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105918"/>
            <a:ext cx="3532020" cy="1986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Азербайджанская Государственная нефтяная академия, ВУЗ, просп. Азадлыг, 34,  Баку — Яндекс Карт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078" y="4005064"/>
            <a:ext cx="3516523" cy="1997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Имя Фармана Салманова навсегда увековечено в памяти сургутян | 28.07.2019 |  Сургут - БезФорма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398" y="3605554"/>
            <a:ext cx="1611658" cy="2487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28191136"/>
      </p:ext>
    </p:extLst>
  </p:cSld>
  <p:clrMapOvr>
    <a:masterClrMapping/>
  </p:clrMapOvr>
  <p:transition spd="slow" advClick="0" advTm="18000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imag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73497" y="793023"/>
            <a:ext cx="525658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то время считалось, что в Сибири нет нефти.</a:t>
            </a:r>
          </a:p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Фарман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Курбан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оглы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верил, что нефть там есть, и был уверен в своей правоте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Несмотря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распределение в Кузбасс,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добился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перевода в Сургут, верный своей убежденности в наличии нефти в Западной Сибири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Фарман Салманов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побоялся трудностей и повел свою команду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Сибирь.</a:t>
            </a:r>
          </a:p>
          <a:p>
            <a:pPr algn="ctr"/>
            <a:endParaRPr lang="ru-RU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команда работала в очень сложных условиях: тайга, болота,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морозы.</a:t>
            </a:r>
            <a:r>
              <a:rPr lang="ru-RU" sz="2000" dirty="0"/>
              <a:t> </a:t>
            </a:r>
            <a:endParaRPr lang="ru-RU" sz="2000" dirty="0" smtClean="0"/>
          </a:p>
          <a:p>
            <a:pPr marL="0" lvl="1" algn="ctr"/>
            <a:endParaRPr lang="ru-RU" sz="800" dirty="0"/>
          </a:p>
          <a:p>
            <a:pPr marL="0" lvl="1"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Фарман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Салманов был не только талантливым геологом, но и настоящим лидером. Он умел вдохновлять свою команду, преодолевать трудности и добиваться поставленных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55776" y="146113"/>
            <a:ext cx="33239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Сибирь?</a:t>
            </a:r>
          </a:p>
        </p:txBody>
      </p:sp>
      <p:pic>
        <p:nvPicPr>
          <p:cNvPr id="1028" name="Picture 4" descr="Геология Западной Сибири: трудности, сюрпризы, рекорды | Агентство  нефтегазовой информации | Дзе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976" y="2653094"/>
            <a:ext cx="3018177" cy="1757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Нефтегазовый резерв Западной Сибир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730888"/>
            <a:ext cx="3066787" cy="1699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Я нашел нефть. Вот так!»: как упрямый советский геолог открыл месторождения  Западной Сибири | Пикабу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930" y="4581127"/>
            <a:ext cx="3044045" cy="2025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28191136"/>
      </p:ext>
    </p:extLst>
  </p:cSld>
  <p:clrMapOvr>
    <a:masterClrMapping/>
  </p:clrMapOvr>
  <p:transition spd="slow" advClick="0" advTm="22000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imag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051720" y="144078"/>
            <a:ext cx="42422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Смелость и упорство!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196752"/>
            <a:ext cx="88846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Искать нефть – это очень сложно. Нужно быть смелым и не бояться трудностей.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Фарман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Салманов был именно таким!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летал на вертолетах, жил в палатках и много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15" y="2817500"/>
            <a:ext cx="4066009" cy="2287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C:\Users\SabitovaRN\Downloads\farman_salmanov_v_zimnem_lesu_foto_surgutskij_kraevedcheskij_muzej-1024x6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749635"/>
            <a:ext cx="3844054" cy="2560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amotlor-r1.ru/local/templates/samotlor/images/book_images/photo/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531" y="4293096"/>
            <a:ext cx="2707153" cy="2356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58348398"/>
      </p:ext>
    </p:extLst>
  </p:cSld>
  <p:clrMapOvr>
    <a:masterClrMapping/>
  </p:clrMapOvr>
  <p:transition spd="slow" advClick="0" advTm="10000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imag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051720" y="144078"/>
            <a:ext cx="4917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Победа! Открытие нефти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7407" y="980728"/>
            <a:ext cx="4984105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1961 году, несмотря на сопротивление начальства, Фарман Салманов настоял на бурении скважины в районе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Мегиона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 1961 года из скважины забил первый нефтяной фонтан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lvl="1"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2" descr="Вблизи поселка Шаим забил первый фонтан нефти (1960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7" name="Picture 9" descr="Фарман Салманов - фото, биография, личная жизнь, причина смерти, нефть -  24СМ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136650"/>
            <a:ext cx="3462678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Самотлорское месторождение – 50 лет стабильной добычи нефт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621" y="4307561"/>
            <a:ext cx="2777675" cy="19971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21" y="4262103"/>
            <a:ext cx="2834119" cy="2025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Рубрика «А вы знали?» (Интересные факты из истории города Мегион) (23.03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244557"/>
            <a:ext cx="2736304" cy="2060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28191136"/>
      </p:ext>
    </p:extLst>
  </p:cSld>
  <p:clrMapOvr>
    <a:masterClrMapping/>
  </p:clrMapOvr>
  <p:transition spd="slow" advClick="0" advTm="17000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imag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115616" y="154991"/>
            <a:ext cx="78340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открытия Фармана Салманова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6558" y="1052736"/>
            <a:ext cx="867442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Салманова доказало, что в Западной Сибири есть огромные запасы нефти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газа. </a:t>
            </a:r>
          </a:p>
          <a:p>
            <a:pPr lvl="1" algn="ctr"/>
            <a:endParaRPr lang="ru-RU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этому в Сибири начали строить новые города и предприятия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 algn="ctr"/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Фарман Салманов проработал в Западной Сибири более 30 лет. Он первооткрыватель и участник открытий на Тюменском севере более 130 месторождений «чёрного золота» и «голубого топлива», среди которых крупнейшие: Мамонтовское,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Мегионское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Правдинское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Усть-Балыгское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Сургутское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Фёдоровское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Уренгойское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Ямбургское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многие другие, ставшие надёжной базой нефтегазового комплекса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Нефть и газ Сибири: добыча нефти в Западной Сибир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75" y="4296290"/>
            <a:ext cx="3716962" cy="2261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Нижневартовск отзывы от переехавших граждан и коренных жителей за 2025 год.  Цены на продукты, уровень дохода, экология и клима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284344"/>
            <a:ext cx="4059102" cy="22730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28191136"/>
      </p:ext>
    </p:extLst>
  </p:cSld>
  <p:clrMapOvr>
    <a:masterClrMapping/>
  </p:clrMapOvr>
  <p:transition spd="slow" advClick="0" advTm="25000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imag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979712" y="146112"/>
            <a:ext cx="39974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Зачем нужна нефть?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2536" y="4642133"/>
            <a:ext cx="363589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 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нефти, у нас есть бензин для машин, тепло в домах и много других полезных вещей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http://kakznai.ru/uploads/posts/2012-07/1343394826_kosme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792" y="902818"/>
            <a:ext cx="3871591" cy="1511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polezenli.ru/uploads/posts/2012-02/1329770095_12593310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919829"/>
            <a:ext cx="3365896" cy="1223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http://www.novate.ru/files/masha/soular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021"/>
          <a:stretch>
            <a:fillRect/>
          </a:stretch>
        </p:blipFill>
        <p:spPr bwMode="auto">
          <a:xfrm>
            <a:off x="4355976" y="5273003"/>
            <a:ext cx="2215641" cy="1223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http://s.4pda.ru/wp-content/uploads/2008/09/ipodnano001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52" y="2471122"/>
            <a:ext cx="3260861" cy="1915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http://positiveland.ru/image/2010/05/k1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381" y="2905452"/>
            <a:ext cx="2754472" cy="1728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2" descr="На сколько подешевеет ваша новая машина? - КОЛЕСА.ру – автомобильный журна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0588" y="5065307"/>
            <a:ext cx="2186540" cy="14550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555462283"/>
      </p:ext>
    </p:extLst>
  </p:cSld>
  <p:clrMapOvr>
    <a:masterClrMapping/>
  </p:clrMapOvr>
  <p:transition spd="slow" advClick="0" advTm="7000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imag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07421" y="146113"/>
            <a:ext cx="85974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Фарман Салманов – пример для подражания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484784"/>
            <a:ext cx="50405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Фарман Салманов – пример упорства, целеустремленности и веры в свою мечту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показал, что даже в самых сложных условиях можно добиться успеха, если много работать и не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сдаваться.</a:t>
            </a:r>
          </a:p>
          <a:p>
            <a:pPr lvl="1"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открытия изменили историю нашей страны и сделали ее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богаче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742" r="4565"/>
          <a:stretch/>
        </p:blipFill>
        <p:spPr bwMode="auto">
          <a:xfrm>
            <a:off x="5220072" y="1259086"/>
            <a:ext cx="3422133" cy="4339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5114592"/>
            <a:ext cx="2483768" cy="1743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16226217"/>
      </p:ext>
    </p:extLst>
  </p:cSld>
  <p:clrMapOvr>
    <a:masterClrMapping/>
  </p:clrMapOvr>
  <p:transition spd="slow" advClick="0" advTm="20000"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482</TotalTime>
  <Words>499</Words>
  <Application>Microsoft Office PowerPoint</Application>
  <PresentationFormat>Экран (4:3)</PresentationFormat>
  <Paragraphs>76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Сабитова Ралия Наэловна</dc:creator>
  <cp:lastModifiedBy>zagidullinazf</cp:lastModifiedBy>
  <cp:revision>53</cp:revision>
  <dcterms:created xsi:type="dcterms:W3CDTF">2025-02-26T07:47:36Z</dcterms:created>
  <dcterms:modified xsi:type="dcterms:W3CDTF">2025-03-07T08:53:09Z</dcterms:modified>
</cp:coreProperties>
</file>