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5" r:id="rId2"/>
    <p:sldId id="266" r:id="rId3"/>
    <p:sldId id="259" r:id="rId4"/>
    <p:sldId id="258" r:id="rId5"/>
    <p:sldId id="261" r:id="rId6"/>
    <p:sldId id="267" r:id="rId7"/>
    <p:sldId id="268" r:id="rId8"/>
    <p:sldId id="262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52" autoAdjust="0"/>
  </p:normalViewPr>
  <p:slideViewPr>
    <p:cSldViewPr>
      <p:cViewPr varScale="1">
        <p:scale>
          <a:sx n="103" d="100"/>
          <a:sy n="103" d="100"/>
        </p:scale>
        <p:origin x="24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4681f72cb4b7a7b6" providerId="LiveId" clId="{9CD497E2-80EA-4774-A243-72ED6C4C9D4A}"/>
    <pc:docChg chg="undo redo custSel addSld delSld modSld sldOrd">
      <pc:chgData name="" userId="4681f72cb4b7a7b6" providerId="LiveId" clId="{9CD497E2-80EA-4774-A243-72ED6C4C9D4A}" dt="2025-03-16T14:11:51.079" v="1584" actId="1076"/>
      <pc:docMkLst>
        <pc:docMk/>
      </pc:docMkLst>
      <pc:sldChg chg="addSp modSp add del">
        <pc:chgData name="" userId="4681f72cb4b7a7b6" providerId="LiveId" clId="{9CD497E2-80EA-4774-A243-72ED6C4C9D4A}" dt="2025-03-16T09:45:38.072" v="103" actId="2696"/>
        <pc:sldMkLst>
          <pc:docMk/>
          <pc:sldMk cId="1355693280" sldId="256"/>
        </pc:sldMkLst>
        <pc:spChg chg="add mod">
          <ac:chgData name="" userId="4681f72cb4b7a7b6" providerId="LiveId" clId="{9CD497E2-80EA-4774-A243-72ED6C4C9D4A}" dt="2025-03-05T04:22:28.871" v="0" actId="571"/>
          <ac:spMkLst>
            <pc:docMk/>
            <pc:sldMk cId="1355693280" sldId="256"/>
            <ac:spMk id="4" creationId="{932E0D7B-2D81-4ABB-9EDD-D658DF3C7A3E}"/>
          </ac:spMkLst>
        </pc:spChg>
      </pc:sldChg>
      <pc:sldChg chg="addSp delSp modSp del">
        <pc:chgData name="" userId="4681f72cb4b7a7b6" providerId="LiveId" clId="{9CD497E2-80EA-4774-A243-72ED6C4C9D4A}" dt="2025-03-16T09:57:10.854" v="258" actId="2696"/>
        <pc:sldMkLst>
          <pc:docMk/>
          <pc:sldMk cId="2691333480" sldId="257"/>
        </pc:sldMkLst>
        <pc:spChg chg="mod">
          <ac:chgData name="" userId="4681f72cb4b7a7b6" providerId="LiveId" clId="{9CD497E2-80EA-4774-A243-72ED6C4C9D4A}" dt="2025-03-16T09:45:04.766" v="97"/>
          <ac:spMkLst>
            <pc:docMk/>
            <pc:sldMk cId="2691333480" sldId="257"/>
            <ac:spMk id="3" creationId="{00000000-0000-0000-0000-000000000000}"/>
          </ac:spMkLst>
        </pc:spChg>
        <pc:spChg chg="add del">
          <ac:chgData name="" userId="4681f72cb4b7a7b6" providerId="LiveId" clId="{9CD497E2-80EA-4774-A243-72ED6C4C9D4A}" dt="2025-03-16T09:45:35.538" v="101"/>
          <ac:spMkLst>
            <pc:docMk/>
            <pc:sldMk cId="2691333480" sldId="257"/>
            <ac:spMk id="5" creationId="{4ABDA71D-6EFB-48A9-BCFC-F9E4417A418E}"/>
          </ac:spMkLst>
        </pc:spChg>
      </pc:sldChg>
      <pc:sldChg chg="addSp delSp modSp add del">
        <pc:chgData name="" userId="4681f72cb4b7a7b6" providerId="LiveId" clId="{9CD497E2-80EA-4774-A243-72ED6C4C9D4A}" dt="2025-03-16T12:49:44.406" v="1075" actId="2696"/>
        <pc:sldMkLst>
          <pc:docMk/>
          <pc:sldMk cId="2907832357" sldId="257"/>
        </pc:sldMkLst>
        <pc:spChg chg="mod">
          <ac:chgData name="" userId="4681f72cb4b7a7b6" providerId="LiveId" clId="{9CD497E2-80EA-4774-A243-72ED6C4C9D4A}" dt="2025-03-16T10:41:27.068" v="603" actId="20577"/>
          <ac:spMkLst>
            <pc:docMk/>
            <pc:sldMk cId="2907832357" sldId="257"/>
            <ac:spMk id="3" creationId="{00000000-0000-0000-0000-000000000000}"/>
          </ac:spMkLst>
        </pc:spChg>
        <pc:spChg chg="add mod">
          <ac:chgData name="" userId="4681f72cb4b7a7b6" providerId="LiveId" clId="{9CD497E2-80EA-4774-A243-72ED6C4C9D4A}" dt="2025-03-16T12:45:13.658" v="1059" actId="14100"/>
          <ac:spMkLst>
            <pc:docMk/>
            <pc:sldMk cId="2907832357" sldId="257"/>
            <ac:spMk id="6" creationId="{8A909E0C-A35D-4F4E-8D8B-645BA0990828}"/>
          </ac:spMkLst>
        </pc:spChg>
        <pc:picChg chg="del mod">
          <ac:chgData name="" userId="4681f72cb4b7a7b6" providerId="LiveId" clId="{9CD497E2-80EA-4774-A243-72ED6C4C9D4A}" dt="2025-03-16T10:19:12.819" v="417"/>
          <ac:picMkLst>
            <pc:docMk/>
            <pc:sldMk cId="2907832357" sldId="257"/>
            <ac:picMk id="4" creationId="{00000000-0000-0000-0000-000000000000}"/>
          </ac:picMkLst>
        </pc:picChg>
        <pc:picChg chg="add del mod modCrop">
          <ac:chgData name="" userId="4681f72cb4b7a7b6" providerId="LiveId" clId="{9CD497E2-80EA-4774-A243-72ED6C4C9D4A}" dt="2025-03-16T12:45:17.357" v="1060"/>
          <ac:picMkLst>
            <pc:docMk/>
            <pc:sldMk cId="2907832357" sldId="257"/>
            <ac:picMk id="5" creationId="{ECFFC0F7-3474-418B-A3CD-5EEE48C3C604}"/>
          </ac:picMkLst>
        </pc:picChg>
      </pc:sldChg>
      <pc:sldChg chg="modSp">
        <pc:chgData name="" userId="4681f72cb4b7a7b6" providerId="LiveId" clId="{9CD497E2-80EA-4774-A243-72ED6C4C9D4A}" dt="2025-03-16T14:03:11.960" v="1549" actId="14100"/>
        <pc:sldMkLst>
          <pc:docMk/>
          <pc:sldMk cId="2403779007" sldId="258"/>
        </pc:sldMkLst>
        <pc:spChg chg="mod">
          <ac:chgData name="" userId="4681f72cb4b7a7b6" providerId="LiveId" clId="{9CD497E2-80EA-4774-A243-72ED6C4C9D4A}" dt="2025-03-16T14:03:11.960" v="1549" actId="14100"/>
          <ac:spMkLst>
            <pc:docMk/>
            <pc:sldMk cId="2403779007" sldId="258"/>
            <ac:spMk id="2" creationId="{00000000-0000-0000-0000-000000000000}"/>
          </ac:spMkLst>
        </pc:spChg>
        <pc:spChg chg="mod">
          <ac:chgData name="" userId="4681f72cb4b7a7b6" providerId="LiveId" clId="{9CD497E2-80EA-4774-A243-72ED6C4C9D4A}" dt="2025-03-16T10:04:00.694" v="322" actId="20577"/>
          <ac:spMkLst>
            <pc:docMk/>
            <pc:sldMk cId="2403779007" sldId="258"/>
            <ac:spMk id="3" creationId="{00000000-0000-0000-0000-000000000000}"/>
          </ac:spMkLst>
        </pc:spChg>
      </pc:sldChg>
      <pc:sldChg chg="addSp delSp modSp">
        <pc:chgData name="" userId="4681f72cb4b7a7b6" providerId="LiveId" clId="{9CD497E2-80EA-4774-A243-72ED6C4C9D4A}" dt="2025-03-16T12:29:47.759" v="994" actId="14100"/>
        <pc:sldMkLst>
          <pc:docMk/>
          <pc:sldMk cId="2809054795" sldId="259"/>
        </pc:sldMkLst>
        <pc:spChg chg="mod">
          <ac:chgData name="" userId="4681f72cb4b7a7b6" providerId="LiveId" clId="{9CD497E2-80EA-4774-A243-72ED6C4C9D4A}" dt="2025-03-16T12:29:34.234" v="993" actId="1076"/>
          <ac:spMkLst>
            <pc:docMk/>
            <pc:sldMk cId="2809054795" sldId="259"/>
            <ac:spMk id="2" creationId="{00000000-0000-0000-0000-000000000000}"/>
          </ac:spMkLst>
        </pc:spChg>
        <pc:spChg chg="add del">
          <ac:chgData name="" userId="4681f72cb4b7a7b6" providerId="LiveId" clId="{9CD497E2-80EA-4774-A243-72ED6C4C9D4A}" dt="2025-03-16T09:45:11.021" v="99"/>
          <ac:spMkLst>
            <pc:docMk/>
            <pc:sldMk cId="2809054795" sldId="259"/>
            <ac:spMk id="3" creationId="{0E405463-9343-4FEA-96B0-A7D1598E3FDC}"/>
          </ac:spMkLst>
        </pc:spChg>
        <pc:spChg chg="add mod">
          <ac:chgData name="" userId="4681f72cb4b7a7b6" providerId="LiveId" clId="{9CD497E2-80EA-4774-A243-72ED6C4C9D4A}" dt="2025-03-16T10:23:34.443" v="457" actId="1076"/>
          <ac:spMkLst>
            <pc:docMk/>
            <pc:sldMk cId="2809054795" sldId="259"/>
            <ac:spMk id="4" creationId="{0B107875-43E9-453D-8D32-653FDFF63AFF}"/>
          </ac:spMkLst>
        </pc:spChg>
        <pc:picChg chg="add mod modCrop">
          <ac:chgData name="" userId="4681f72cb4b7a7b6" providerId="LiveId" clId="{9CD497E2-80EA-4774-A243-72ED6C4C9D4A}" dt="2025-03-16T12:29:21.995" v="989" actId="1076"/>
          <ac:picMkLst>
            <pc:docMk/>
            <pc:sldMk cId="2809054795" sldId="259"/>
            <ac:picMk id="6" creationId="{E42AF57E-D89B-4164-9899-1679097516B9}"/>
          </ac:picMkLst>
        </pc:picChg>
        <pc:picChg chg="add mod modCrop">
          <ac:chgData name="" userId="4681f72cb4b7a7b6" providerId="LiveId" clId="{9CD497E2-80EA-4774-A243-72ED6C4C9D4A}" dt="2025-03-16T12:29:47.759" v="994" actId="14100"/>
          <ac:picMkLst>
            <pc:docMk/>
            <pc:sldMk cId="2809054795" sldId="259"/>
            <ac:picMk id="7" creationId="{B02B8821-DB68-494D-A6C9-6BE90863C72C}"/>
          </ac:picMkLst>
        </pc:picChg>
      </pc:sldChg>
      <pc:sldChg chg="addSp delSp modSp add del ord">
        <pc:chgData name="" userId="4681f72cb4b7a7b6" providerId="LiveId" clId="{9CD497E2-80EA-4774-A243-72ED6C4C9D4A}" dt="2025-03-16T14:11:51.079" v="1584" actId="1076"/>
        <pc:sldMkLst>
          <pc:docMk/>
          <pc:sldMk cId="2251665217" sldId="260"/>
        </pc:sldMkLst>
        <pc:spChg chg="del mod">
          <ac:chgData name="" userId="4681f72cb4b7a7b6" providerId="LiveId" clId="{9CD497E2-80EA-4774-A243-72ED6C4C9D4A}" dt="2025-03-16T13:12:49.352" v="1259"/>
          <ac:spMkLst>
            <pc:docMk/>
            <pc:sldMk cId="2251665217" sldId="260"/>
            <ac:spMk id="2" creationId="{00000000-0000-0000-0000-000000000000}"/>
          </ac:spMkLst>
        </pc:spChg>
        <pc:spChg chg="mod">
          <ac:chgData name="" userId="4681f72cb4b7a7b6" providerId="LiveId" clId="{9CD497E2-80EA-4774-A243-72ED6C4C9D4A}" dt="2025-03-16T14:08:57.861" v="1581" actId="20577"/>
          <ac:spMkLst>
            <pc:docMk/>
            <pc:sldMk cId="2251665217" sldId="260"/>
            <ac:spMk id="3" creationId="{00000000-0000-0000-0000-000000000000}"/>
          </ac:spMkLst>
        </pc:spChg>
        <pc:spChg chg="add mod">
          <ac:chgData name="" userId="4681f72cb4b7a7b6" providerId="LiveId" clId="{9CD497E2-80EA-4774-A243-72ED6C4C9D4A}" dt="2025-03-16T14:11:51.079" v="1584" actId="1076"/>
          <ac:spMkLst>
            <pc:docMk/>
            <pc:sldMk cId="2251665217" sldId="260"/>
            <ac:spMk id="17" creationId="{B42CB2E4-EA57-4526-A3FE-9B95290C8CC2}"/>
          </ac:spMkLst>
        </pc:spChg>
        <pc:picChg chg="add del mod">
          <ac:chgData name="" userId="4681f72cb4b7a7b6" providerId="LiveId" clId="{9CD497E2-80EA-4774-A243-72ED6C4C9D4A}" dt="2025-03-16T12:49:41.196" v="1074" actId="478"/>
          <ac:picMkLst>
            <pc:docMk/>
            <pc:sldMk cId="2251665217" sldId="260"/>
            <ac:picMk id="4" creationId="{5ED9833C-EABB-4268-A3DF-53E905A41981}"/>
          </ac:picMkLst>
        </pc:picChg>
        <pc:picChg chg="add mod modCrop">
          <ac:chgData name="" userId="4681f72cb4b7a7b6" providerId="LiveId" clId="{9CD497E2-80EA-4774-A243-72ED6C4C9D4A}" dt="2025-03-16T13:43:59.721" v="1468" actId="1076"/>
          <ac:picMkLst>
            <pc:docMk/>
            <pc:sldMk cId="2251665217" sldId="260"/>
            <ac:picMk id="6" creationId="{300BB38A-F57C-4A08-8FB6-3E03E63F18FF}"/>
          </ac:picMkLst>
        </pc:picChg>
        <pc:picChg chg="add mod ord">
          <ac:chgData name="" userId="4681f72cb4b7a7b6" providerId="LiveId" clId="{9CD497E2-80EA-4774-A243-72ED6C4C9D4A}" dt="2025-03-16T13:43:32.782" v="1461" actId="1076"/>
          <ac:picMkLst>
            <pc:docMk/>
            <pc:sldMk cId="2251665217" sldId="260"/>
            <ac:picMk id="8" creationId="{D09DCC53-8BA2-4396-8C33-4835D0727290}"/>
          </ac:picMkLst>
        </pc:picChg>
        <pc:picChg chg="add mod modCrop">
          <ac:chgData name="" userId="4681f72cb4b7a7b6" providerId="LiveId" clId="{9CD497E2-80EA-4774-A243-72ED6C4C9D4A}" dt="2025-03-16T13:44:26.327" v="1475" actId="1076"/>
          <ac:picMkLst>
            <pc:docMk/>
            <pc:sldMk cId="2251665217" sldId="260"/>
            <ac:picMk id="10" creationId="{ABEA589B-CF17-4E27-9D58-33FD1115789C}"/>
          </ac:picMkLst>
        </pc:picChg>
        <pc:picChg chg="add del mod">
          <ac:chgData name="" userId="4681f72cb4b7a7b6" providerId="LiveId" clId="{9CD497E2-80EA-4774-A243-72ED6C4C9D4A}" dt="2025-03-16T13:18:30.324" v="1294" actId="478"/>
          <ac:picMkLst>
            <pc:docMk/>
            <pc:sldMk cId="2251665217" sldId="260"/>
            <ac:picMk id="12" creationId="{493CEBE6-6741-4570-A098-67F9A103435A}"/>
          </ac:picMkLst>
        </pc:picChg>
        <pc:picChg chg="add mod ord">
          <ac:chgData name="" userId="4681f72cb4b7a7b6" providerId="LiveId" clId="{9CD497E2-80EA-4774-A243-72ED6C4C9D4A}" dt="2025-03-16T13:31:57.542" v="1360" actId="166"/>
          <ac:picMkLst>
            <pc:docMk/>
            <pc:sldMk cId="2251665217" sldId="260"/>
            <ac:picMk id="13" creationId="{BB34DCD3-C3D7-4D36-95E7-EBEF13D8FE03}"/>
          </ac:picMkLst>
        </pc:picChg>
        <pc:picChg chg="add del">
          <ac:chgData name="" userId="4681f72cb4b7a7b6" providerId="LiveId" clId="{9CD497E2-80EA-4774-A243-72ED6C4C9D4A}" dt="2025-03-16T13:23:45.719" v="1304"/>
          <ac:picMkLst>
            <pc:docMk/>
            <pc:sldMk cId="2251665217" sldId="260"/>
            <ac:picMk id="14" creationId="{2F0186BD-A129-41AA-A6F4-F3290908C517}"/>
          </ac:picMkLst>
        </pc:picChg>
        <pc:picChg chg="add mod modCrop">
          <ac:chgData name="" userId="4681f72cb4b7a7b6" providerId="LiveId" clId="{9CD497E2-80EA-4774-A243-72ED6C4C9D4A}" dt="2025-03-16T13:43:52.361" v="1466" actId="14100"/>
          <ac:picMkLst>
            <pc:docMk/>
            <pc:sldMk cId="2251665217" sldId="260"/>
            <ac:picMk id="16" creationId="{2C21D883-2DBE-4957-A79A-6B6F0A7319BC}"/>
          </ac:picMkLst>
        </pc:picChg>
      </pc:sldChg>
      <pc:sldChg chg="modSp ord">
        <pc:chgData name="" userId="4681f72cb4b7a7b6" providerId="LiveId" clId="{9CD497E2-80EA-4774-A243-72ED6C4C9D4A}" dt="2025-03-16T12:16:37.909" v="910" actId="20577"/>
        <pc:sldMkLst>
          <pc:docMk/>
          <pc:sldMk cId="2685596363" sldId="261"/>
        </pc:sldMkLst>
        <pc:spChg chg="mod">
          <ac:chgData name="" userId="4681f72cb4b7a7b6" providerId="LiveId" clId="{9CD497E2-80EA-4774-A243-72ED6C4C9D4A}" dt="2025-03-16T12:16:37.909" v="910" actId="20577"/>
          <ac:spMkLst>
            <pc:docMk/>
            <pc:sldMk cId="2685596363" sldId="261"/>
            <ac:spMk id="2" creationId="{00000000-0000-0000-0000-000000000000}"/>
          </ac:spMkLst>
        </pc:spChg>
      </pc:sldChg>
      <pc:sldChg chg="modSp">
        <pc:chgData name="" userId="4681f72cb4b7a7b6" providerId="LiveId" clId="{9CD497E2-80EA-4774-A243-72ED6C4C9D4A}" dt="2025-03-16T12:48:52.994" v="1073"/>
        <pc:sldMkLst>
          <pc:docMk/>
          <pc:sldMk cId="3984907550" sldId="262"/>
        </pc:sldMkLst>
        <pc:spChg chg="mod">
          <ac:chgData name="" userId="4681f72cb4b7a7b6" providerId="LiveId" clId="{9CD497E2-80EA-4774-A243-72ED6C4C9D4A}" dt="2025-03-16T12:48:52.994" v="1073"/>
          <ac:spMkLst>
            <pc:docMk/>
            <pc:sldMk cId="3984907550" sldId="262"/>
            <ac:spMk id="2" creationId="{00000000-0000-0000-0000-000000000000}"/>
          </ac:spMkLst>
        </pc:spChg>
      </pc:sldChg>
      <pc:sldChg chg="modSp del">
        <pc:chgData name="" userId="4681f72cb4b7a7b6" providerId="LiveId" clId="{9CD497E2-80EA-4774-A243-72ED6C4C9D4A}" dt="2025-03-16T10:37:26.105" v="550" actId="2696"/>
        <pc:sldMkLst>
          <pc:docMk/>
          <pc:sldMk cId="3708366292" sldId="263"/>
        </pc:sldMkLst>
        <pc:spChg chg="mod">
          <ac:chgData name="" userId="4681f72cb4b7a7b6" providerId="LiveId" clId="{9CD497E2-80EA-4774-A243-72ED6C4C9D4A}" dt="2025-03-16T10:36:39.634" v="545"/>
          <ac:spMkLst>
            <pc:docMk/>
            <pc:sldMk cId="3708366292" sldId="263"/>
            <ac:spMk id="2" creationId="{00000000-0000-0000-0000-000000000000}"/>
          </ac:spMkLst>
        </pc:spChg>
      </pc:sldChg>
      <pc:sldChg chg="modSp del">
        <pc:chgData name="" userId="4681f72cb4b7a7b6" providerId="LiveId" clId="{9CD497E2-80EA-4774-A243-72ED6C4C9D4A}" dt="2025-03-16T10:38:20.615" v="553" actId="2696"/>
        <pc:sldMkLst>
          <pc:docMk/>
          <pc:sldMk cId="1409210146" sldId="264"/>
        </pc:sldMkLst>
        <pc:spChg chg="mod">
          <ac:chgData name="" userId="4681f72cb4b7a7b6" providerId="LiveId" clId="{9CD497E2-80EA-4774-A243-72ED6C4C9D4A}" dt="2025-03-16T10:38:12.652" v="551"/>
          <ac:spMkLst>
            <pc:docMk/>
            <pc:sldMk cId="1409210146" sldId="264"/>
            <ac:spMk id="2" creationId="{00000000-0000-0000-0000-000000000000}"/>
          </ac:spMkLst>
        </pc:spChg>
      </pc:sldChg>
      <pc:sldChg chg="modSp">
        <pc:chgData name="" userId="4681f72cb4b7a7b6" providerId="LiveId" clId="{9CD497E2-80EA-4774-A243-72ED6C4C9D4A}" dt="2025-03-16T14:07:11.357" v="1568" actId="255"/>
        <pc:sldMkLst>
          <pc:docMk/>
          <pc:sldMk cId="212934366" sldId="265"/>
        </pc:sldMkLst>
        <pc:spChg chg="mod">
          <ac:chgData name="" userId="4681f72cb4b7a7b6" providerId="LiveId" clId="{9CD497E2-80EA-4774-A243-72ED6C4C9D4A}" dt="2025-03-16T13:34:56.336" v="1392" actId="113"/>
          <ac:spMkLst>
            <pc:docMk/>
            <pc:sldMk cId="212934366" sldId="265"/>
            <ac:spMk id="4" creationId="{AEDBD721-C61C-4B67-9457-2E487480D2C9}"/>
          </ac:spMkLst>
        </pc:spChg>
        <pc:spChg chg="mod">
          <ac:chgData name="" userId="4681f72cb4b7a7b6" providerId="LiveId" clId="{9CD497E2-80EA-4774-A243-72ED6C4C9D4A}" dt="2025-03-16T14:07:11.357" v="1568" actId="255"/>
          <ac:spMkLst>
            <pc:docMk/>
            <pc:sldMk cId="212934366" sldId="265"/>
            <ac:spMk id="11" creationId="{27ACCA64-6635-4478-A2A5-41C7FF126934}"/>
          </ac:spMkLst>
        </pc:spChg>
        <pc:picChg chg="mod">
          <ac:chgData name="" userId="4681f72cb4b7a7b6" providerId="LiveId" clId="{9CD497E2-80EA-4774-A243-72ED6C4C9D4A}" dt="2025-03-16T14:05:26.876" v="1558" actId="14100"/>
          <ac:picMkLst>
            <pc:docMk/>
            <pc:sldMk cId="212934366" sldId="265"/>
            <ac:picMk id="3" creationId="{407E21D6-F503-405E-B8B2-F2F462CBEBF0}"/>
          </ac:picMkLst>
        </pc:picChg>
        <pc:picChg chg="mod modCrop">
          <ac:chgData name="" userId="4681f72cb4b7a7b6" providerId="LiveId" clId="{9CD497E2-80EA-4774-A243-72ED6C4C9D4A}" dt="2025-03-16T14:04:21.373" v="1553" actId="732"/>
          <ac:picMkLst>
            <pc:docMk/>
            <pc:sldMk cId="212934366" sldId="265"/>
            <ac:picMk id="10" creationId="{B120BFC4-6F22-4393-800F-B254693E4A02}"/>
          </ac:picMkLst>
        </pc:picChg>
      </pc:sldChg>
      <pc:sldChg chg="addSp delSp modSp">
        <pc:chgData name="" userId="4681f72cb4b7a7b6" providerId="LiveId" clId="{9CD497E2-80EA-4774-A243-72ED6C4C9D4A}" dt="2025-03-16T12:07:13.400" v="861" actId="122"/>
        <pc:sldMkLst>
          <pc:docMk/>
          <pc:sldMk cId="4068428147" sldId="266"/>
        </pc:sldMkLst>
        <pc:spChg chg="del mod">
          <ac:chgData name="" userId="4681f72cb4b7a7b6" providerId="LiveId" clId="{9CD497E2-80EA-4774-A243-72ED6C4C9D4A}" dt="2025-03-16T11:59:02.119" v="659" actId="478"/>
          <ac:spMkLst>
            <pc:docMk/>
            <pc:sldMk cId="4068428147" sldId="266"/>
            <ac:spMk id="2" creationId="{F901CA6B-04B1-4E4B-BCBF-7F0037377CF2}"/>
          </ac:spMkLst>
        </pc:spChg>
        <pc:spChg chg="add mod">
          <ac:chgData name="" userId="4681f72cb4b7a7b6" providerId="LiveId" clId="{9CD497E2-80EA-4774-A243-72ED6C4C9D4A}" dt="2025-03-16T12:07:13.400" v="861" actId="122"/>
          <ac:spMkLst>
            <pc:docMk/>
            <pc:sldMk cId="4068428147" sldId="266"/>
            <ac:spMk id="3" creationId="{8C92F4A7-02EF-4932-BF43-16153E18C074}"/>
          </ac:spMkLst>
        </pc:spChg>
        <pc:spChg chg="del mod">
          <ac:chgData name="" userId="4681f72cb4b7a7b6" providerId="LiveId" clId="{9CD497E2-80EA-4774-A243-72ED6C4C9D4A}" dt="2025-03-16T09:39:03.850" v="44" actId="478"/>
          <ac:spMkLst>
            <pc:docMk/>
            <pc:sldMk cId="4068428147" sldId="266"/>
            <ac:spMk id="8" creationId="{DCDD74C2-6626-4BD0-986A-0A60C8441E54}"/>
          </ac:spMkLst>
        </pc:spChg>
        <pc:picChg chg="mod">
          <ac:chgData name="" userId="4681f72cb4b7a7b6" providerId="LiveId" clId="{9CD497E2-80EA-4774-A243-72ED6C4C9D4A}" dt="2025-03-16T10:17:53.768" v="407" actId="1076"/>
          <ac:picMkLst>
            <pc:docMk/>
            <pc:sldMk cId="4068428147" sldId="266"/>
            <ac:picMk id="4" creationId="{99BFEA64-197E-4022-9E12-6F3BB4CC009F}"/>
          </ac:picMkLst>
        </pc:picChg>
        <pc:picChg chg="mod">
          <ac:chgData name="" userId="4681f72cb4b7a7b6" providerId="LiveId" clId="{9CD497E2-80EA-4774-A243-72ED6C4C9D4A}" dt="2025-03-16T10:18:26.016" v="416" actId="1076"/>
          <ac:picMkLst>
            <pc:docMk/>
            <pc:sldMk cId="4068428147" sldId="266"/>
            <ac:picMk id="6" creationId="{C8F905E2-7A80-4EB7-93A8-EE65C49F21D7}"/>
          </ac:picMkLst>
        </pc:picChg>
        <pc:picChg chg="mod">
          <ac:chgData name="" userId="4681f72cb4b7a7b6" providerId="LiveId" clId="{9CD497E2-80EA-4774-A243-72ED6C4C9D4A}" dt="2025-03-16T10:18:24.225" v="415" actId="1076"/>
          <ac:picMkLst>
            <pc:docMk/>
            <pc:sldMk cId="4068428147" sldId="266"/>
            <ac:picMk id="10" creationId="{A8AC9A16-AB8F-43D5-899D-B297644835B8}"/>
          </ac:picMkLst>
        </pc:picChg>
      </pc:sldChg>
      <pc:sldChg chg="addSp delSp modSp add ord">
        <pc:chgData name="" userId="4681f72cb4b7a7b6" providerId="LiveId" clId="{9CD497E2-80EA-4774-A243-72ED6C4C9D4A}" dt="2025-03-16T14:08:11.336" v="1570" actId="14100"/>
        <pc:sldMkLst>
          <pc:docMk/>
          <pc:sldMk cId="4290199757" sldId="267"/>
        </pc:sldMkLst>
        <pc:spChg chg="mod">
          <ac:chgData name="" userId="4681f72cb4b7a7b6" providerId="LiveId" clId="{9CD497E2-80EA-4774-A243-72ED6C4C9D4A}" dt="2025-03-16T14:08:02.735" v="1569" actId="1076"/>
          <ac:spMkLst>
            <pc:docMk/>
            <pc:sldMk cId="4290199757" sldId="267"/>
            <ac:spMk id="2" creationId="{00000000-0000-0000-0000-000000000000}"/>
          </ac:spMkLst>
        </pc:spChg>
        <pc:picChg chg="add mod modCrop">
          <ac:chgData name="" userId="4681f72cb4b7a7b6" providerId="LiveId" clId="{9CD497E2-80EA-4774-A243-72ED6C4C9D4A}" dt="2025-03-16T12:36:45.523" v="1015" actId="1076"/>
          <ac:picMkLst>
            <pc:docMk/>
            <pc:sldMk cId="4290199757" sldId="267"/>
            <ac:picMk id="4" creationId="{28ECC879-E5F5-42AC-85FD-855823370AD2}"/>
          </ac:picMkLst>
        </pc:picChg>
        <pc:picChg chg="add del mod modCrop">
          <ac:chgData name="" userId="4681f72cb4b7a7b6" providerId="LiveId" clId="{9CD497E2-80EA-4774-A243-72ED6C4C9D4A}" dt="2025-03-16T13:35:31.906" v="1393" actId="478"/>
          <ac:picMkLst>
            <pc:docMk/>
            <pc:sldMk cId="4290199757" sldId="267"/>
            <ac:picMk id="5" creationId="{501D5DE9-6D55-4BAC-9AC2-30E1A6C84842}"/>
          </ac:picMkLst>
        </pc:picChg>
        <pc:picChg chg="add mod modCrop">
          <ac:chgData name="" userId="4681f72cb4b7a7b6" providerId="LiveId" clId="{9CD497E2-80EA-4774-A243-72ED6C4C9D4A}" dt="2025-03-16T13:37:36.712" v="1407" actId="1076"/>
          <ac:picMkLst>
            <pc:docMk/>
            <pc:sldMk cId="4290199757" sldId="267"/>
            <ac:picMk id="7" creationId="{F8B887C2-845B-4A77-BC72-CF132D20D445}"/>
          </ac:picMkLst>
        </pc:picChg>
        <pc:picChg chg="add mod modCrop">
          <ac:chgData name="" userId="4681f72cb4b7a7b6" providerId="LiveId" clId="{9CD497E2-80EA-4774-A243-72ED6C4C9D4A}" dt="2025-03-16T14:08:11.336" v="1570" actId="14100"/>
          <ac:picMkLst>
            <pc:docMk/>
            <pc:sldMk cId="4290199757" sldId="267"/>
            <ac:picMk id="8" creationId="{A8DF5C17-758B-4AF8-83E1-55F1AC520EC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9EA95B7-A879-408C-B9B5-5CA15A10EA13}" type="datetimeFigureOut">
              <a:rPr lang="ru-RU" smtClean="0"/>
              <a:t>19.03.2025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171B1B6-8E23-4F0F-8B18-3EAAAB319D8D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microsoft.com/office/2007/relationships/hdphoto" Target="../media/hdphoto6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openxmlformats.org/officeDocument/2006/relationships/image" Target="../media/image30.jpeg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07E21D6-F503-405E-B8B2-F2F462CBE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050" y="1700808"/>
            <a:ext cx="7499481" cy="4513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7ACCA64-6635-4478-A2A5-41C7FF126934}"/>
              </a:ext>
            </a:extLst>
          </p:cNvPr>
          <p:cNvSpPr/>
          <p:nvPr/>
        </p:nvSpPr>
        <p:spPr>
          <a:xfrm>
            <a:off x="19108" y="188640"/>
            <a:ext cx="8966201" cy="35779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ru-RU" sz="7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«НИЖНЕВАРТОВСК:</a:t>
            </a:r>
            <a:endParaRPr lang="ru-RU" sz="6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история в лицах»  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3600" b="1" dirty="0">
                <a:solidFill>
                  <a:srgbClr val="2683C6">
                    <a:lumMod val="50000"/>
                  </a:srgbClr>
                </a:solidFill>
                <a:latin typeface="Inter"/>
              </a:rPr>
              <a:t> </a:t>
            </a: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nter"/>
              </a:rPr>
              <a:t>Максимова </a:t>
            </a:r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nter"/>
              </a:rPr>
              <a:t>Евдокия </a:t>
            </a: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nter"/>
              </a:rPr>
              <a:t>Петровна</a:t>
            </a:r>
          </a:p>
          <a:p>
            <a:pPr lvl="0"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почетный гражданин города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Нижневартовска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66CC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nter"/>
              </a:rPr>
              <a:t> </a:t>
            </a:r>
            <a:endParaRPr lang="ru-RU" sz="40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66CC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120BFC4-6F22-4393-800F-B254693E4A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05"/>
          <a:stretch/>
        </p:blipFill>
        <p:spPr>
          <a:xfrm>
            <a:off x="0" y="3140968"/>
            <a:ext cx="1995402" cy="3060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EDBD721-C61C-4B67-9457-2E487480D2C9}"/>
              </a:ext>
            </a:extLst>
          </p:cNvPr>
          <p:cNvSpPr/>
          <p:nvPr/>
        </p:nvSpPr>
        <p:spPr>
          <a:xfrm>
            <a:off x="15883" y="6357902"/>
            <a:ext cx="91241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Презентацию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подготовила: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Пахмутова Анна Андреевна,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МБОУ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</a:rPr>
              <a:t>«СШ №8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», 3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</a:rPr>
              <a:t>Е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класс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для детей с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ОВЗ  </a:t>
            </a:r>
          </a:p>
          <a:p>
            <a:r>
              <a:rPr lang="ru-RU" sz="1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                                               </a:t>
            </a:r>
            <a:endParaRPr lang="ru-RU" sz="14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260648"/>
            <a:ext cx="1121550" cy="186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8AC9A16-AB8F-43D5-899D-B29764483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349" y="467745"/>
            <a:ext cx="7342686" cy="4740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8F905E2-7A80-4EB7-93A8-EE65C49F21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3"/>
          <a:stretch/>
        </p:blipFill>
        <p:spPr>
          <a:xfrm>
            <a:off x="301926" y="3429000"/>
            <a:ext cx="4848024" cy="28023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9BFEA64-197E-4022-9E12-6F3BB4CC0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07" y="404664"/>
            <a:ext cx="1723323" cy="191675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C92F4A7-02EF-4932-BF43-16153E18C074}"/>
              </a:ext>
            </a:extLst>
          </p:cNvPr>
          <p:cNvSpPr/>
          <p:nvPr/>
        </p:nvSpPr>
        <p:spPr>
          <a:xfrm>
            <a:off x="0" y="5733256"/>
            <a:ext cx="91085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D05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Награждена медалями «За доблестный труд в ознаменование 100-летия со дня рождения В.И. Ленина», «За освоение недр и развитие нефтяного комплекса Западной Сибири», медалью ордена «За заслуги перед Отечеством» II степени. Отличник народного просвещения. Заслуженный учитель школы Российской Федерации, почетный гражданин города Нижневартовска.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42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2276872"/>
            <a:ext cx="5256584" cy="4464496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/>
              <a:t>«Мой путь» - так называется книга, автором которой является Евдокия Петровна Максимова - выдающаяся советская и российская писательница, чьё творчество оставило глубокий след в сердцах читателей. </a:t>
            </a:r>
            <a:r>
              <a:rPr lang="ru-RU" sz="2800" dirty="0" smtClean="0"/>
              <a:t>                              В </a:t>
            </a:r>
            <a:r>
              <a:rPr lang="ru-RU" sz="2800" dirty="0"/>
              <a:t>своей книге Евдокия Петровна не только рассказывает о прошлом, но и размышляет о настоящем и будущем, делится своими мыслями о том, что такое счастье, как найти своё место в жизни и почему важно оставаться человеком в любых обстоятельствах. Она учит нас быть сильными, любить свою семью и Родину, ценить каждый момент и никогда не сдаваться. </a:t>
            </a:r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xmlns="" id="{0B107875-43E9-453D-8D32-653FDFF63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514120"/>
            <a:ext cx="7756263" cy="1054250"/>
          </a:xfrm>
        </p:spPr>
        <p:txBody>
          <a:bodyPr/>
          <a:lstStyle/>
          <a:p>
            <a:r>
              <a:rPr lang="ru-RU" dirty="0"/>
              <a:t> «Мой путь»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42AF57E-D89B-4164-9899-1679097516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4" t="5586" r="9842" b="5031"/>
          <a:stretch/>
        </p:blipFill>
        <p:spPr>
          <a:xfrm>
            <a:off x="5546078" y="3140968"/>
            <a:ext cx="2317689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Объект 3">
            <a:extLst>
              <a:ext uri="{FF2B5EF4-FFF2-40B4-BE49-F238E27FC236}">
                <a16:creationId xmlns:a16="http://schemas.microsoft.com/office/drawing/2014/main" xmlns="" id="{B02B8821-DB68-494D-A6C9-6BE90863C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0"/>
          <a:stretch/>
        </p:blipFill>
        <p:spPr>
          <a:xfrm>
            <a:off x="6757412" y="332656"/>
            <a:ext cx="2002602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0905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051175"/>
            <a:ext cx="6588224" cy="2722481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Евдокия Петровна родилась 11 марта 1937 года в деревне </a:t>
            </a:r>
            <a:r>
              <a:rPr lang="ru-RU" dirty="0" err="1"/>
              <a:t>Соснино</a:t>
            </a:r>
            <a:r>
              <a:rPr lang="ru-RU" dirty="0"/>
              <a:t> </a:t>
            </a:r>
            <a:r>
              <a:rPr lang="ru-RU" dirty="0" err="1"/>
              <a:t>Ларьякского</a:t>
            </a:r>
            <a:r>
              <a:rPr lang="ru-RU" dirty="0"/>
              <a:t> (в настоящее время Нижневартовского) района в крестьянской семье. Самые яркие впечатления детства - это трава по пояс, запах реки, рыбы, это «от черемухи весь белый лес»…</a:t>
            </a:r>
          </a:p>
          <a:p>
            <a:r>
              <a:rPr lang="ru-RU" dirty="0"/>
              <a:t>Её детство пришлось на годы Великой отечественной войны. Она с теплотой и грустью вспоминает свои ранние годы, проведенные в деревне, где царили трудолюбие, взаимовыручка и любовь к родной земле.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3868" y="332656"/>
            <a:ext cx="7756263" cy="1054250"/>
          </a:xfrm>
        </p:spPr>
        <p:txBody>
          <a:bodyPr/>
          <a:lstStyle/>
          <a:p>
            <a:r>
              <a:rPr lang="ru-RU" dirty="0"/>
              <a:t>Жизненный путь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2BCAE4-948A-409C-ADC5-AB5751E7DC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" t="5705" r="55956" b="4367"/>
          <a:stretch/>
        </p:blipFill>
        <p:spPr>
          <a:xfrm>
            <a:off x="6444208" y="2290071"/>
            <a:ext cx="2534157" cy="4294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2912A8A-A649-4219-B4A8-7D1CE5DA36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9"/>
          <a:stretch/>
        </p:blipFill>
        <p:spPr>
          <a:xfrm>
            <a:off x="700764" y="4773656"/>
            <a:ext cx="3258291" cy="188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3A2B254-4A7B-4003-9CC5-E85900BE79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66"/>
          <a:stretch/>
        </p:blipFill>
        <p:spPr>
          <a:xfrm>
            <a:off x="4416871" y="4756414"/>
            <a:ext cx="1569520" cy="1798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0377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276873"/>
            <a:ext cx="9036496" cy="720079"/>
          </a:xfrm>
        </p:spPr>
        <p:txBody>
          <a:bodyPr>
            <a:noAutofit/>
          </a:bodyPr>
          <a:lstStyle/>
          <a:p>
            <a:r>
              <a:rPr lang="ru-RU" sz="1800" dirty="0"/>
              <a:t>Евдокия Петровна с гордостью говорит о своей любви к Родине.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Она с </a:t>
            </a:r>
            <a:r>
              <a:rPr lang="ru-RU" sz="1800" dirty="0"/>
              <a:t>теплотой пишет о своих родителях, муже, детях и внуках. Для неё семья – это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опора</a:t>
            </a:r>
            <a:r>
              <a:rPr lang="ru-RU" sz="1800" dirty="0"/>
              <a:t>, источник вдохновения и смысл жизни</a:t>
            </a:r>
            <a:r>
              <a:rPr lang="ru-RU" sz="1800" dirty="0" smtClean="0"/>
              <a:t>.</a:t>
            </a:r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Любовь к семье и Родине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2B29C13-CE5F-4D3A-A3A0-8A41D2BB0C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36"/>
          <a:stretch/>
        </p:blipFill>
        <p:spPr>
          <a:xfrm>
            <a:off x="539552" y="3284984"/>
            <a:ext cx="1584176" cy="3431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495190E-5778-491F-B6FA-BE4529D37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4"/>
          <a:stretch/>
        </p:blipFill>
        <p:spPr>
          <a:xfrm>
            <a:off x="6444208" y="5157192"/>
            <a:ext cx="1539709" cy="1529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6F45B85-D714-4328-A994-581EC5236E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84984"/>
            <a:ext cx="3766202" cy="1607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E4FA1BF-6FE0-43DA-B622-32CA636AEB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2"/>
          <a:stretch/>
        </p:blipFill>
        <p:spPr>
          <a:xfrm>
            <a:off x="2339752" y="3284984"/>
            <a:ext cx="1096797" cy="146394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AE97BABD-A55D-4AD0-8BA2-FD441988DC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79"/>
          <a:stretch/>
        </p:blipFill>
        <p:spPr>
          <a:xfrm>
            <a:off x="2339752" y="5085184"/>
            <a:ext cx="1169862" cy="1631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795A9F7-E211-4405-8E91-EC65DA445E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04"/>
          <a:stretch/>
        </p:blipFill>
        <p:spPr>
          <a:xfrm>
            <a:off x="4499992" y="5157192"/>
            <a:ext cx="1555388" cy="1529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69A260-5A4A-47D2-AD58-FE54B043DEE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3"/>
          <a:stretch/>
        </p:blipFill>
        <p:spPr>
          <a:xfrm>
            <a:off x="3851920" y="3284984"/>
            <a:ext cx="1058640" cy="1620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59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132857"/>
            <a:ext cx="9144000" cy="2016224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Евдокия Петровна з</a:t>
            </a:r>
            <a:r>
              <a:rPr lang="ru-RU" dirty="0"/>
              <a:t>акончила Тобольский педагогический институт по специальности «русский язык и литература».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Р</a:t>
            </a:r>
            <a:r>
              <a:rPr lang="ru-RU" dirty="0"/>
              <a:t>аботала в средних школах № </a:t>
            </a:r>
            <a:r>
              <a:rPr lang="ru-RU" dirty="0" smtClean="0"/>
              <a:t>2, </a:t>
            </a:r>
            <a:r>
              <a:rPr lang="ru-RU" dirty="0" smtClean="0"/>
              <a:t>     </a:t>
            </a:r>
            <a:r>
              <a:rPr lang="ru-RU" dirty="0"/>
              <a:t>№ 5, </a:t>
            </a:r>
            <a:r>
              <a:rPr lang="ru-RU" dirty="0" smtClean="0"/>
              <a:t>в </a:t>
            </a:r>
            <a:r>
              <a:rPr lang="ru-RU" dirty="0"/>
              <a:t>школе № 8 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- 30 лет, из них 27 – директором. Стремилась выстроить свою систему отношений учеников и учителей, основанную на любви, душевности и взаимопонимании. </a:t>
            </a:r>
            <a:r>
              <a:rPr lang="ru-RU" dirty="0"/>
              <a:t>Она  твердо знала, что педагог - это особая профессия, где главное не должность, а осознание права творить около себя умную и честную жизнь, а школа - это дом, который для человека всегда останется светлым и радостным островком детства. </a:t>
            </a:r>
            <a:endParaRPr lang="ru-RU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3868" y="332656"/>
            <a:ext cx="7756263" cy="1054250"/>
          </a:xfrm>
        </p:spPr>
        <p:txBody>
          <a:bodyPr/>
          <a:lstStyle/>
          <a:p>
            <a:r>
              <a:rPr lang="ru-RU" dirty="0"/>
              <a:t>Жизненный путь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8B887C2-845B-4A77-BC72-CF132D20D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9" b="23983"/>
          <a:stretch/>
        </p:blipFill>
        <p:spPr>
          <a:xfrm>
            <a:off x="2123728" y="4293096"/>
            <a:ext cx="4752528" cy="24044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9019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223224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Евдокия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Петровна сорок два года посвятила обучению и воспитанию подрастающего поколения. Многие её выпускники стали известными и уважаемыми людьми в Нижневартовске. А некоторые - вернулись в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родную школу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уже учителями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 и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теперь передают свои знания новым ученикам. </a:t>
            </a:r>
            <a:endParaRPr lang="ru-RU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3868" y="332656"/>
            <a:ext cx="7756263" cy="1054250"/>
          </a:xfrm>
        </p:spPr>
        <p:txBody>
          <a:bodyPr/>
          <a:lstStyle/>
          <a:p>
            <a:r>
              <a:rPr lang="ru-RU" dirty="0"/>
              <a:t>Жизненный путь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149080"/>
            <a:ext cx="526458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09DCC53-8BA2-4396-8C33-4835D0727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49080"/>
            <a:ext cx="3312368" cy="2459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6123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4245" y="2060848"/>
            <a:ext cx="8444752" cy="2088231"/>
          </a:xfrm>
        </p:spPr>
        <p:txBody>
          <a:bodyPr>
            <a:noAutofit/>
          </a:bodyPr>
          <a:lstStyle/>
          <a:p>
            <a:r>
              <a:rPr lang="ru-RU" sz="1800" dirty="0"/>
              <a:t>В настоящее время, находясь на заслуженном отдыхе, Евдокия Петровна возглавляет организацию ветеранов педагогического труда родного </a:t>
            </a:r>
            <a:r>
              <a:rPr lang="ru-RU" sz="1800" dirty="0" smtClean="0"/>
              <a:t>города.</a:t>
            </a:r>
            <a:endParaRPr lang="ru-RU" sz="1800" dirty="0"/>
          </a:p>
          <a:p>
            <a:r>
              <a:rPr lang="ru-RU" sz="1800" dirty="0"/>
              <a:t>Её имя хорошо известно жителям  города Нижневартовска. Вся её  сознательная трудовая жизнь теснейшим образом связана со сферой образования  города, с  его  развитием и становлением, с его трудовыми буднями и праздниками.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Творчество и мудрость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DB09932-950E-437F-A79A-ED293BEE35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1" b="2929"/>
          <a:stretch/>
        </p:blipFill>
        <p:spPr>
          <a:xfrm>
            <a:off x="827585" y="3780242"/>
            <a:ext cx="7848872" cy="2719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490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300BB38A-F57C-4A08-8FB6-3E03E63F18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4" r="6034" b="11166"/>
          <a:stretch/>
        </p:blipFill>
        <p:spPr>
          <a:xfrm>
            <a:off x="4644008" y="1988840"/>
            <a:ext cx="1878450" cy="2007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576064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ea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Очень х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очется 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сказать слова благодарности уважаемой Евдокии Петровне за познавательную книгу, которая помогла нам многое узнать о ней, за уроки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жизни, за дорогую восьмую 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школу и за нашу любимую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учительницу </a:t>
            </a:r>
            <a:r>
              <a:rPr lang="ru-RU" sz="1600" dirty="0" err="1" smtClean="0">
                <a:solidFill>
                  <a:schemeClr val="tx1"/>
                </a:solidFill>
              </a:rPr>
              <a:t>Еловикову</a:t>
            </a:r>
            <a:r>
              <a:rPr lang="ru-RU" sz="1600" dirty="0" smtClean="0">
                <a:solidFill>
                  <a:schemeClr val="tx1"/>
                </a:solidFill>
              </a:rPr>
              <a:t> Наталью Сергеевну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которую она приняла на работу в 1995 году.</a:t>
            </a:r>
            <a:b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Мы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обещаем расти 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честными, трудолюбивыми, отзывчивыми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людьми и принимать активное участвовать в жизни класса, школы и города. И так же, как Вы, безгранично любить свою Родину.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BEA589B-CF17-4E27-9D58-33FD111578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53" t="9079" r="13355" b="5866"/>
          <a:stretch/>
        </p:blipFill>
        <p:spPr>
          <a:xfrm>
            <a:off x="107504" y="1988840"/>
            <a:ext cx="1251451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C21D883-2DBE-4957-A79A-6B6F0A7319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17"/>
          <a:stretch/>
        </p:blipFill>
        <p:spPr>
          <a:xfrm>
            <a:off x="6606920" y="1988840"/>
            <a:ext cx="2429576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7" descr="logotip">
            <a:extLst>
              <a:ext uri="{FF2B5EF4-FFF2-40B4-BE49-F238E27FC236}">
                <a16:creationId xmlns:a16="http://schemas.microsoft.com/office/drawing/2014/main" xmlns="" id="{BB34DCD3-C3D7-4D36-95E7-EBEF13D8F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003380" y="1219861"/>
            <a:ext cx="972108" cy="972108"/>
          </a:xfrm>
          <a:prstGeom prst="rect">
            <a:avLst/>
          </a:prstGeom>
          <a:noFill/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B42CB2E4-EA57-4526-A3FE-9B95290C8CC2}"/>
              </a:ext>
            </a:extLst>
          </p:cNvPr>
          <p:cNvSpPr/>
          <p:nvPr/>
        </p:nvSpPr>
        <p:spPr>
          <a:xfrm>
            <a:off x="6620831" y="1700808"/>
            <a:ext cx="24978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ea typeface="Times New Roman" panose="02020603050405020304" pitchFamily="18" charset="0"/>
              </a:rPr>
              <a:t>Ученики МБОУ «СШ №8</a:t>
            </a:r>
            <a:r>
              <a:rPr lang="ru-RU" sz="1100" dirty="0" smtClean="0">
                <a:ea typeface="Times New Roman" panose="02020603050405020304" pitchFamily="18" charset="0"/>
              </a:rPr>
              <a:t>», </a:t>
            </a:r>
            <a:r>
              <a:rPr lang="ru-RU" sz="1100" dirty="0">
                <a:ea typeface="Times New Roman" panose="02020603050405020304" pitchFamily="18" charset="0"/>
              </a:rPr>
              <a:t>3 Е класса</a:t>
            </a:r>
            <a:endParaRPr lang="ru-RU" sz="11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39146C0-56D9-462C-BD37-B7D5D4770B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907" y="4149080"/>
            <a:ext cx="3054323" cy="2592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3279F67-BFB3-4B01-843B-3B0D57AEDEE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666" y="1988840"/>
            <a:ext cx="3078370" cy="2005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04" t="41705" r="10473" b="12926"/>
          <a:stretch/>
        </p:blipFill>
        <p:spPr>
          <a:xfrm>
            <a:off x="179512" y="4172384"/>
            <a:ext cx="5616624" cy="2567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B42CB2E4-EA57-4526-A3FE-9B95290C8CC2}"/>
              </a:ext>
            </a:extLst>
          </p:cNvPr>
          <p:cNvSpPr/>
          <p:nvPr/>
        </p:nvSpPr>
        <p:spPr>
          <a:xfrm>
            <a:off x="3059832" y="3645024"/>
            <a:ext cx="15451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Пахмутова Анна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66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454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Book Antiqua</vt:lpstr>
      <vt:lpstr>Inter</vt:lpstr>
      <vt:lpstr>Times New Roman</vt:lpstr>
      <vt:lpstr>Wingdings</vt:lpstr>
      <vt:lpstr>Твердый переплет</vt:lpstr>
      <vt:lpstr>Презентация PowerPoint</vt:lpstr>
      <vt:lpstr>Презентация PowerPoint</vt:lpstr>
      <vt:lpstr> «Мой путь»</vt:lpstr>
      <vt:lpstr>Жизненный путь</vt:lpstr>
      <vt:lpstr>Любовь к семье и Родине</vt:lpstr>
      <vt:lpstr>Жизненный путь</vt:lpstr>
      <vt:lpstr>Жизненный путь</vt:lpstr>
      <vt:lpstr>Творчество и мудрость</vt:lpstr>
      <vt:lpstr>  Очень хочется сказать слова благодарности уважаемой Евдокии Петровне за познавательную книгу, которая помогла нам многое узнать о ней, за уроки жизни, за дорогую восьмую школу и за нашу любимую учительницу Еловикову Наталью Сергеевну, которую она приняла на работу в 1995 году. Мы обещаем расти честными, трудолюбивыми, отзывчивыми людьми и принимать активное участвовать в жизни класса, школы и города. И так же, как Вы, безгранично любить свою Родину.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Максимова Евдокия Петровна</dc:title>
  <dc:creator>kislotnik</dc:creator>
  <cp:lastModifiedBy>3</cp:lastModifiedBy>
  <cp:revision>53</cp:revision>
  <dcterms:created xsi:type="dcterms:W3CDTF">2025-03-02T04:39:31Z</dcterms:created>
  <dcterms:modified xsi:type="dcterms:W3CDTF">2025-03-19T07:21:10Z</dcterms:modified>
</cp:coreProperties>
</file>