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8" autoAdjust="0"/>
    <p:restoredTop sz="94660"/>
  </p:normalViewPr>
  <p:slideViewPr>
    <p:cSldViewPr snapToGrid="0">
      <p:cViewPr varScale="1">
        <p:scale>
          <a:sx n="74" d="100"/>
          <a:sy n="74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68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8684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841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375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90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1917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2425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857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3592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367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460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</a:lstStyle>
          <a:p>
            <a:fld id="{5DC6CDE7-BC1B-47F5-BCD1-3829512E8A53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Times New Roman" panose="02020603050405020304" pitchFamily="18" charset="0"/>
              </a:defRPr>
            </a:lvl1pPr>
          </a:lstStyle>
          <a:p>
            <a:fld id="{6D99BE56-CC24-4B9D-A3C6-5CCB6EA19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703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Arial" charset="0"/>
          <a:cs typeface="Times New Roman" panose="020206030504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Arial" charset="0"/>
          <a:cs typeface="Times New Roman" panose="020206030504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Arial" charset="0"/>
          <a:cs typeface="Times New Roman" panose="020206030504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Arial" charset="0"/>
          <a:cs typeface="Times New Roman" panose="020206030504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Times New Roman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Times New Roman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Times New Roman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Times New Roman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42456" y="5372215"/>
            <a:ext cx="7178094" cy="1143000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sz="2000" dirty="0" smtClean="0"/>
              <a:t>Выполнила: </a:t>
            </a:r>
            <a:r>
              <a:rPr lang="ru-RU" sz="2000" dirty="0" smtClean="0"/>
              <a:t>Агата Дроздова,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/>
              <a:t>Детско-юношеская библиотека №</a:t>
            </a:r>
            <a:r>
              <a:rPr lang="ru-RU" sz="2000" dirty="0" smtClean="0"/>
              <a:t>7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/>
              <a:t>МБОУ «Средняя школа №1 им. А.В. </a:t>
            </a:r>
            <a:r>
              <a:rPr lang="ru-RU" sz="2000" dirty="0" err="1" smtClean="0"/>
              <a:t>Войналовича</a:t>
            </a:r>
            <a:r>
              <a:rPr lang="ru-RU" sz="2000" dirty="0" smtClean="0"/>
              <a:t>» 3 А класс</a:t>
            </a:r>
            <a:endParaRPr lang="ru-RU" sz="2000" dirty="0" smtClean="0"/>
          </a:p>
          <a:p>
            <a:pPr algn="r">
              <a:spcBef>
                <a:spcPts val="0"/>
              </a:spcBef>
            </a:pPr>
            <a:r>
              <a:rPr lang="ru-RU" sz="2000" dirty="0" smtClean="0"/>
              <a:t>Наставник: Фурсова Татьяна Михайловна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4476" y="2206312"/>
            <a:ext cx="7886074" cy="2387600"/>
          </a:xfrm>
        </p:spPr>
        <p:txBody>
          <a:bodyPr/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ФАРМАН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САЛМАНОВ: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РАЗВЕДЧИК НЕДР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ОШИБКУ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82" y="1338688"/>
            <a:ext cx="3752093" cy="41273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4391694" y="847664"/>
            <a:ext cx="5692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Городской конкурс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презентаций 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«Нижневартовск: история в лицах»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30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066800"/>
            <a:ext cx="10236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Источники: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Буланова О. Фарман Салманов: человек-легенда, открывший тюменскую нефть [электронный ресурс] – URL: </a:t>
            </a:r>
            <a:r>
              <a:rPr lang="en-US" b="1" dirty="0" smtClean="0"/>
              <a:t>https://olaylar.az/news/blog-oksana/344015 </a:t>
            </a:r>
            <a:r>
              <a:rPr lang="ru-RU" b="1" dirty="0" smtClean="0"/>
              <a:t>(дата обращения - 22.03.2025)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Конторович А. Э. Фарман Салманов: «Пусть нас объединяет любовь к нашей родине - России» // Наука из первых рук. 2007. №3 (15). URL: https://cyberleninka.ru/article/n/farman-salmanov-pust-nas-obedinyaet-lyubov-k-nashey-rodine-rossii (дата обращения: 24.03.2025)</a:t>
            </a:r>
          </a:p>
          <a:p>
            <a:pPr marL="342900" indent="-342900">
              <a:buAutoNum type="arabicPeriod"/>
            </a:pPr>
            <a:r>
              <a:rPr lang="ru-RU" b="1" dirty="0" err="1" smtClean="0"/>
              <a:t>Рашевский</a:t>
            </a:r>
            <a:r>
              <a:rPr lang="ru-RU" b="1" dirty="0" smtClean="0"/>
              <a:t> В., Максимов А. Фарман Салманов [электронный ресурс] – URL: </a:t>
            </a:r>
            <a:r>
              <a:rPr lang="en-US" b="1" dirty="0" smtClean="0"/>
              <a:t>https://livingheritage.ru/brand/hanty-mansijskij-avtnomnyj-okrug-yugra/farman-salmanov</a:t>
            </a:r>
            <a:r>
              <a:rPr lang="ru-RU" b="1" dirty="0" smtClean="0"/>
              <a:t> (дата обращения - 25.03.2025)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Фарман Салманов – культовая фигура нефтяной отрасли [электронный ресурс] – URL:https://dzen.ru/a/YKKJoEP6Y0aF0GJi (дата обращения - 25.03.2025)</a:t>
            </a:r>
          </a:p>
          <a:p>
            <a:pPr marL="342900" indent="-342900">
              <a:buAutoNum type="arabicPeriod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74519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4" r="38007" b="7592"/>
          <a:stretch/>
        </p:blipFill>
        <p:spPr>
          <a:xfrm>
            <a:off x="1" y="0"/>
            <a:ext cx="696330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5900"/>
            <a:ext cx="4432300" cy="156966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Моя любимая бабушка живет на улице </a:t>
            </a:r>
            <a:r>
              <a:rPr lang="ru-RU" sz="2400" b="1" dirty="0" smtClean="0"/>
              <a:t>Салманова</a:t>
            </a:r>
            <a:r>
              <a:rPr lang="ru-RU" sz="2400" b="1" dirty="0" smtClean="0"/>
              <a:t>. Что же это за человек, раз его именем назвали улицу?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200199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100" y="1307237"/>
            <a:ext cx="59055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</a:t>
            </a:r>
          </a:p>
          <a:p>
            <a:pPr algn="just"/>
            <a:r>
              <a:rPr lang="ru-RU" sz="2800" dirty="0" smtClean="0">
                <a:effectLst/>
              </a:rPr>
              <a:t>Фарман </a:t>
            </a:r>
            <a:r>
              <a:rPr lang="ru-RU" sz="2800" dirty="0" err="1" smtClean="0">
                <a:effectLst/>
              </a:rPr>
              <a:t>Курбанович</a:t>
            </a:r>
            <a:r>
              <a:rPr lang="ru-RU" sz="2800" dirty="0" smtClean="0">
                <a:effectLst/>
              </a:rPr>
              <a:t> Салманов </a:t>
            </a:r>
          </a:p>
          <a:p>
            <a:pPr algn="just"/>
            <a:r>
              <a:rPr lang="ru-RU" sz="2800" dirty="0" smtClean="0">
                <a:effectLst/>
              </a:rPr>
              <a:t>(1931-2007) - геолог, человек, который самостоятельно, вопреки решениям высшего руководства, открыл сибирскую нефть и тем самым внес ключевой вклад в благополучие отечественной экономики XX - XXI века. Мы до сих пор пользуемся его открытиями.</a:t>
            </a:r>
            <a:endParaRPr lang="ru-RU" sz="2800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5" r="6807"/>
          <a:stretch/>
        </p:blipFill>
        <p:spPr>
          <a:xfrm>
            <a:off x="6184900" y="29911"/>
            <a:ext cx="6007101" cy="671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451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93847"/>
            <a:ext cx="709595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школьник Фарман решил стать геологом</a:t>
            </a:r>
          </a:p>
          <a:p>
            <a:r>
              <a:rPr lang="ru-RU" sz="2000" dirty="0" smtClean="0"/>
              <a:t>В селе Морул </a:t>
            </a:r>
            <a:r>
              <a:rPr lang="ru-RU" sz="2000" dirty="0" err="1" smtClean="0"/>
              <a:t>Шамхорского</a:t>
            </a:r>
            <a:r>
              <a:rPr lang="ru-RU" sz="2000" dirty="0" smtClean="0"/>
              <a:t> района Азербайджанской ССР жила семья Салмановых, у них было четверо детей: мальчики Фарман, Маис, </a:t>
            </a:r>
            <a:r>
              <a:rPr lang="ru-RU" sz="2000" dirty="0" err="1" smtClean="0"/>
              <a:t>Ильгар</a:t>
            </a:r>
            <a:r>
              <a:rPr lang="ru-RU" sz="2000" dirty="0" smtClean="0"/>
              <a:t> и девочка Амура. Столь необычное имя азербайджанская девочка получила благодаря своему двоюродному деду Сулейману.</a:t>
            </a:r>
          </a:p>
          <a:p>
            <a:r>
              <a:rPr lang="ru-RU" sz="2000" dirty="0" smtClean="0"/>
              <a:t>В молодости Сулейман Салманов за нарушение религиозного обычая (не отдал скот мечети) был осужден на двадцать лет и в 1888 г. отправлен в Сибирь, точнее — на Дальний Восток. Во время ссылки Сулейман участвовал в Русско-японской войне, получил награды и был освобожден досрочно. Вернулся домой он вместе с женой-сибирячкой — русской девушкой Ольгой.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954" y="808147"/>
            <a:ext cx="5096046" cy="34053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4541054"/>
            <a:ext cx="1219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Сулейман полюбил Сибирь и много рассказывал о ней внукам. В честь великой сибирской реки его внучку и назвали </a:t>
            </a:r>
            <a:r>
              <a:rPr lang="ru-RU" sz="2000" dirty="0" err="1" smtClean="0"/>
              <a:t>Амурой</a:t>
            </a:r>
            <a:r>
              <a:rPr lang="ru-RU" sz="2000" dirty="0" smtClean="0"/>
              <a:t>. Амура, также как ее брат </a:t>
            </a:r>
            <a:r>
              <a:rPr lang="ru-RU" sz="2000" dirty="0" err="1" smtClean="0"/>
              <a:t>Ильгар</a:t>
            </a:r>
            <a:r>
              <a:rPr lang="ru-RU" sz="2000" dirty="0" smtClean="0"/>
              <a:t>, стала лингвистом; средний брат Маис, обладавший прекрасным голосом, — оперным певцом, заслуженным артистом Азербайджанской ССР. Старший брат Фарман стал геологом и в дальнейшем — отчасти под влиянием дедушкиных воспоминаний — связал свою жизнь с Сибирью.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95954" y="3890307"/>
            <a:ext cx="495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С братом Маисом, отцом и сестрой. </a:t>
            </a:r>
          </a:p>
          <a:p>
            <a:r>
              <a:rPr lang="ru-RU" sz="1600" i="1" dirty="0" smtClean="0"/>
              <a:t>Фото из семейного архива Фармана Салманова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7752614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3200" y="877144"/>
            <a:ext cx="580390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стал геологом</a:t>
            </a:r>
          </a:p>
          <a:p>
            <a:r>
              <a:rPr lang="ru-RU" dirty="0" smtClean="0"/>
              <a:t>Встреча, знаменательная для будущего геолога, произошла в 1946 г. Кандидатом в депутаты по мест-</a:t>
            </a:r>
          </a:p>
          <a:p>
            <a:r>
              <a:rPr lang="ru-RU" dirty="0" smtClean="0"/>
              <a:t>ному избирательному округу на выборах в Верховный Совет СССР был нарком нефтяной промышленности Н.К. Байбаков. Бойкому девятикласснику Фарману поручили передать известному всей стране нефтянику наказ: заасфальтировать дорогу, ведущую к школе, и провести в село электричество. Байбаков побеседовал с понравившимся ему школьником и, узнав, что тот хочет поступать в нефтяной институт, сказал: </a:t>
            </a:r>
            <a:r>
              <a:rPr lang="ru-RU" b="1" dirty="0" smtClean="0"/>
              <a:t>«</a:t>
            </a:r>
            <a:r>
              <a:rPr lang="ru-RU" sz="2000" b="1" dirty="0" smtClean="0"/>
              <a:t>Ты сделал правильный выбор, Фарман. И если тебе будет нужна моя помощь — помогу!»</a:t>
            </a:r>
            <a:endParaRPr lang="ru-RU" b="1" dirty="0" smtClean="0"/>
          </a:p>
          <a:p>
            <a:r>
              <a:rPr lang="ru-RU" dirty="0" smtClean="0"/>
              <a:t>После школы Салманов два года проработал в </a:t>
            </a:r>
            <a:r>
              <a:rPr lang="ru-RU" dirty="0" err="1" smtClean="0"/>
              <a:t>Ширванской</a:t>
            </a:r>
            <a:r>
              <a:rPr lang="ru-RU" dirty="0" smtClean="0"/>
              <a:t> комплексной геологической экспедиции, а в 1949 г. поступил в Азербайджанский индустриальный институт (специальность — инженер-геолог, нефтяник). За годы учебы ему трижды удалось побывать в Сибири на геологической практике.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9"/>
          <a:stretch/>
        </p:blipFill>
        <p:spPr>
          <a:xfrm>
            <a:off x="6007100" y="1114939"/>
            <a:ext cx="6057900" cy="47895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8761" y="5973027"/>
            <a:ext cx="2405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Фарман Салманов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000624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900" y="673100"/>
            <a:ext cx="63627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</a:t>
            </a:r>
          </a:p>
          <a:p>
            <a:pPr algn="just"/>
            <a:r>
              <a:rPr lang="ru-RU" dirty="0" smtClean="0">
                <a:effectLst/>
              </a:rPr>
              <a:t>После окончания института Фарман Салманов работал в Кемеровской области в системе нефтеразведки треста «</a:t>
            </a:r>
            <a:r>
              <a:rPr lang="ru-RU" dirty="0" err="1" smtClean="0">
                <a:effectLst/>
              </a:rPr>
              <a:t>ЗапСибнефтегеология</a:t>
            </a:r>
            <a:r>
              <a:rPr lang="ru-RU" dirty="0" smtClean="0">
                <a:effectLst/>
              </a:rPr>
              <a:t>». Убеждал руководство перебазировать его партию в район Сургута. Согласно широко распространенной легенде, Салманов в 1957 году самовольно и тайком увёл свою геологическую партию в Сургут. Его пытались отстранить от работы, однако он продолжал бурение. По другой версии, партия была перебазирована по решению руководства, на основе геологоразведочных работ в районе Среднего </a:t>
            </a:r>
            <a:r>
              <a:rPr lang="ru-RU" dirty="0" err="1" smtClean="0">
                <a:effectLst/>
              </a:rPr>
              <a:t>Приобья</a:t>
            </a:r>
            <a:r>
              <a:rPr lang="ru-RU" dirty="0" smtClean="0">
                <a:effectLst/>
              </a:rPr>
              <a:t>. </a:t>
            </a:r>
          </a:p>
          <a:p>
            <a:pPr algn="just"/>
            <a:r>
              <a:rPr lang="ru-RU" dirty="0" smtClean="0">
                <a:effectLst/>
              </a:rPr>
              <a:t>Так или иначе, но 21 марта 1961 года первая скважина в районе селения </a:t>
            </a:r>
            <a:r>
              <a:rPr lang="ru-RU" dirty="0" err="1" smtClean="0">
                <a:effectLst/>
              </a:rPr>
              <a:t>Мегион</a:t>
            </a:r>
            <a:r>
              <a:rPr lang="ru-RU" dirty="0" smtClean="0">
                <a:effectLst/>
              </a:rPr>
              <a:t> дала фонтан нефти. </a:t>
            </a:r>
          </a:p>
          <a:p>
            <a:pPr algn="just"/>
            <a:r>
              <a:rPr lang="ru-RU" dirty="0" smtClean="0">
                <a:effectLst/>
              </a:rPr>
              <a:t>Проработав в Западной Сибири более 30 лет, Фарман Салманов стал первооткрывателем и участником открытий на тюменском севере более 150 месторождений нефти и газа. В 1987 году он переехал в Москву на должность первого заместителя министра геологии СССР. До последних дней Ф. К. Салманов занимался поиском и разведкой нефти и газа в Республике Калмыкия. </a:t>
            </a:r>
          </a:p>
          <a:p>
            <a:pPr algn="just"/>
            <a:r>
              <a:rPr lang="ru-RU" dirty="0" smtClean="0">
                <a:effectLst/>
              </a:rPr>
              <a:t>Фарман Салманов ушел из жизни 31 марта 2007 г. в Москве.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271" y="0"/>
            <a:ext cx="5527729" cy="40767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1"/>
          <a:stretch/>
        </p:blipFill>
        <p:spPr>
          <a:xfrm>
            <a:off x="6664270" y="2968181"/>
            <a:ext cx="5527729" cy="388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394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00" y="711200"/>
            <a:ext cx="56261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Наследие</a:t>
            </a:r>
          </a:p>
          <a:p>
            <a:pPr algn="just"/>
            <a:r>
              <a:rPr lang="ru-RU" sz="2000" dirty="0" smtClean="0">
                <a:effectLst/>
              </a:rPr>
              <a:t>События жизни и личность Фармана Салманова легли в основу художественного кинофильма «Стратегия риска» (1978) и образа его главного героя — Фарида </a:t>
            </a:r>
            <a:r>
              <a:rPr lang="ru-RU" sz="2000" dirty="0" err="1" smtClean="0">
                <a:effectLst/>
              </a:rPr>
              <a:t>Аскерова</a:t>
            </a:r>
            <a:r>
              <a:rPr lang="ru-RU" sz="2000" dirty="0" smtClean="0">
                <a:effectLst/>
              </a:rPr>
              <a:t>. Также о Ф. К. Салманове сняты другие документальные и художественные фильмы, например, «</a:t>
            </a:r>
            <a:r>
              <a:rPr lang="ru-RU" sz="2000" dirty="0" err="1" smtClean="0">
                <a:effectLst/>
              </a:rPr>
              <a:t>Сибириада</a:t>
            </a:r>
            <a:r>
              <a:rPr lang="ru-RU" sz="2000" dirty="0" smtClean="0">
                <a:effectLst/>
              </a:rPr>
              <a:t>».</a:t>
            </a:r>
          </a:p>
          <a:p>
            <a:pPr algn="just"/>
            <a:r>
              <a:rPr lang="ru-RU" sz="2000" dirty="0" smtClean="0">
                <a:effectLst/>
              </a:rPr>
              <a:t>За свою трудовую деятельность Ф. К. Салманов был удостоен множества наград и званий, в их числе звание Героя Социалистического Труда и почётного гражданина города Сургута. В память о Салманове открыты памятники и бюсты в Москве, Баку, Сургуте, Салехарде, Ханты-Мансийске, названы улицы в Тюмени, Нижневартовске, Сургуте, нефтегазоконденсатное месторождение, самолет компании «</a:t>
            </a:r>
            <a:r>
              <a:rPr lang="ru-RU" sz="2000" dirty="0" err="1" smtClean="0">
                <a:effectLst/>
              </a:rPr>
              <a:t>Utair</a:t>
            </a:r>
            <a:r>
              <a:rPr lang="ru-RU" sz="2000" dirty="0" smtClean="0">
                <a:effectLst/>
              </a:rPr>
              <a:t>», и теплоход. Его имя носит аэропорт Сургута.</a:t>
            </a:r>
            <a:endParaRPr lang="ru-RU" sz="2000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17"/>
          <a:stretch/>
        </p:blipFill>
        <p:spPr>
          <a:xfrm>
            <a:off x="6096000" y="0"/>
            <a:ext cx="6096000" cy="29162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981" y="1458222"/>
            <a:ext cx="3926019" cy="26946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261" y="3742799"/>
            <a:ext cx="4378325" cy="288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986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57347"/>
            <a:ext cx="54387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Завещание Фармана Салманова</a:t>
            </a:r>
          </a:p>
          <a:p>
            <a:r>
              <a:rPr lang="ru-RU" dirty="0" smtClean="0"/>
              <a:t>В последние полтора десятилетия внимание</a:t>
            </a:r>
          </a:p>
          <a:p>
            <a:r>
              <a:rPr lang="ru-RU" dirty="0" smtClean="0"/>
              <a:t> Фармана </a:t>
            </a:r>
            <a:r>
              <a:rPr lang="ru-RU" dirty="0" err="1" smtClean="0"/>
              <a:t>Курбановича</a:t>
            </a:r>
            <a:r>
              <a:rPr lang="ru-RU" dirty="0" smtClean="0"/>
              <a:t> было сосредоточено на состоянии геологоразведки и нефтегазового комплекса России. «Всей своей жизнью я пытался помочь людям жить лучше, богаче, достойнее, самостоятельно мыслить, самостоятельно жить, и жить не только ради хлеба насущного. Каждый шаг</a:t>
            </a:r>
          </a:p>
          <a:p>
            <a:r>
              <a:rPr lang="ru-RU" dirty="0" smtClean="0"/>
              <a:t>в этом направлении давался мне трудно, но я не сворачивал с выбранного пути, не шарахался боязливо от трудностей, потому что чувствовал свою правоту, ощущал поддержку людей», — писал Ф.К. Салманов в своей последней книге «Я — политик».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15" y="190500"/>
            <a:ext cx="6986785" cy="46020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792515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Когда Фарман </a:t>
            </a:r>
            <a:r>
              <a:rPr lang="ru-RU" dirty="0" err="1" smtClean="0"/>
              <a:t>Курбанович</a:t>
            </a:r>
            <a:r>
              <a:rPr lang="ru-RU" dirty="0" smtClean="0"/>
              <a:t> создавал эту книгу, публикация которой была приурочена к его 75-пятилетию, он был уже тяжело болен. Книга, тем не менее, получилась светлой и оптимистичной. Являясь, по сути, завещанием Салманова, она заканчивается удивительно проникновенными словами: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«Пусть нас объединяет любовь к нашей общей Родине — великой России, тревога за ее лучшее будущее и искреннее стремление сделать все зависящее от каждого из нас, чтобы такое будущее наступило как можно быстрее».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2360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306096" y="901700"/>
            <a:ext cx="6543004" cy="4025900"/>
          </a:xfrm>
          <a:prstGeom prst="wedgeRoundRectCallout">
            <a:avLst>
              <a:gd name="adj1" fmla="val -44843"/>
              <a:gd name="adj2" fmla="val 76179"/>
              <a:gd name="adj3" fmla="val 1666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Теперь я знаю, почему улицам дают имена людей. И чем </a:t>
            </a:r>
            <a:r>
              <a:rPr lang="ru-RU" sz="2800" b="1" dirty="0" smtClean="0">
                <a:solidFill>
                  <a:schemeClr val="tx1"/>
                </a:solidFill>
              </a:rPr>
              <a:t>знаменитый </a:t>
            </a:r>
            <a:r>
              <a:rPr lang="ru-RU" sz="2800" b="1" dirty="0" smtClean="0">
                <a:solidFill>
                  <a:schemeClr val="tx1"/>
                </a:solidFill>
              </a:rPr>
              <a:t>геолог Фарман Салманов заслужил право сохранить память о себе в названиях улиц, в имени аэропорта, в памятниках и бюстах. И в наших о нём знаниях!   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9292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н_01 - копия (3)">
  <a:themeElements>
    <a:clrScheme name="фон_01 - копия (3)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фон_01 - копия (3)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фон_01 - копия (3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он_01 - копия (3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он_01 - копия (3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он_01 - копия (3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он_01 - копия (3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он_01 - копия (3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он_01 - копия (3)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он_01 - копия (3)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родной край в легендах</Template>
  <TotalTime>685</TotalTime>
  <Words>1068</Words>
  <Application>Microsoft Office PowerPoint</Application>
  <PresentationFormat>Широкоэкранный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фон_01 - копия (3)</vt:lpstr>
      <vt:lpstr>ФАРМАН САЛМАНОВ: РАЗВЕДЧИК НЕДР  БЕЗ ПРАВА НА ОШИБКУ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Дроздова Агата</dc:creator>
  <cp:lastModifiedBy>Ефимова Ирина Николаевна</cp:lastModifiedBy>
  <cp:revision>20</cp:revision>
  <dcterms:created xsi:type="dcterms:W3CDTF">2025-03-31T21:18:15Z</dcterms:created>
  <dcterms:modified xsi:type="dcterms:W3CDTF">2025-04-02T19:16:46Z</dcterms:modified>
</cp:coreProperties>
</file>