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91" r:id="rId2"/>
    <p:sldId id="265" r:id="rId3"/>
    <p:sldId id="288" r:id="rId4"/>
    <p:sldId id="289" r:id="rId5"/>
    <p:sldId id="273" r:id="rId6"/>
    <p:sldId id="282" r:id="rId7"/>
    <p:sldId id="270" r:id="rId8"/>
    <p:sldId id="284" r:id="rId9"/>
    <p:sldId id="285" r:id="rId10"/>
    <p:sldId id="283" r:id="rId11"/>
    <p:sldId id="29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1536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6C2C-75FB-4B05-BD17-437FAE430E55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7BE9-8493-4FD0-86A2-8264E2F61F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704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6C2C-75FB-4B05-BD17-437FAE430E55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7BE9-8493-4FD0-86A2-8264E2F61F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167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6C2C-75FB-4B05-BD17-437FAE430E55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7BE9-8493-4FD0-86A2-8264E2F61F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6575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6C2C-75FB-4B05-BD17-437FAE430E55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7BE9-8493-4FD0-86A2-8264E2F61F5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104239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6C2C-75FB-4B05-BD17-437FAE430E55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7BE9-8493-4FD0-86A2-8264E2F61F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7891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6C2C-75FB-4B05-BD17-437FAE430E55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7BE9-8493-4FD0-86A2-8264E2F61F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4303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6C2C-75FB-4B05-BD17-437FAE430E55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7BE9-8493-4FD0-86A2-8264E2F61F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0626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6C2C-75FB-4B05-BD17-437FAE430E55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7BE9-8493-4FD0-86A2-8264E2F61F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6931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6C2C-75FB-4B05-BD17-437FAE430E55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7BE9-8493-4FD0-86A2-8264E2F61F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758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6C2C-75FB-4B05-BD17-437FAE430E55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7BE9-8493-4FD0-86A2-8264E2F61F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684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6C2C-75FB-4B05-BD17-437FAE430E55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7BE9-8493-4FD0-86A2-8264E2F61F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902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6C2C-75FB-4B05-BD17-437FAE430E55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7BE9-8493-4FD0-86A2-8264E2F61F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013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6C2C-75FB-4B05-BD17-437FAE430E55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7BE9-8493-4FD0-86A2-8264E2F61F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738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6C2C-75FB-4B05-BD17-437FAE430E55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7BE9-8493-4FD0-86A2-8264E2F61F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591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6C2C-75FB-4B05-BD17-437FAE430E55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7BE9-8493-4FD0-86A2-8264E2F61F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134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6C2C-75FB-4B05-BD17-437FAE430E55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7BE9-8493-4FD0-86A2-8264E2F61F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498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6C2C-75FB-4B05-BD17-437FAE430E55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F7BE9-8493-4FD0-86A2-8264E2F61F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257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9BC6C2C-75FB-4B05-BD17-437FAE430E55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7F7BE9-8493-4FD0-86A2-8264E2F61F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4799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10585176" cy="1708422"/>
          </a:xfrm>
        </p:spPr>
        <p:txBody>
          <a:bodyPr/>
          <a:lstStyle/>
          <a:p>
            <a:r>
              <a:rPr lang="ru-RU" sz="4000" dirty="0" smtClean="0"/>
              <a:t>Нижневартовск: история в лицах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2636912"/>
            <a:ext cx="6620968" cy="86142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«Сквозь вековые кедры трасса в Нижневартовск»</a:t>
            </a:r>
            <a:endParaRPr lang="ru-RU" sz="5400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971600" y="5445224"/>
            <a:ext cx="7197032" cy="86142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ru-RU" sz="2400" dirty="0" err="1" smtClean="0"/>
              <a:t>Кайдан</a:t>
            </a:r>
            <a:r>
              <a:rPr lang="ru-RU" sz="2400" dirty="0" smtClean="0"/>
              <a:t> Лев Александрович </a:t>
            </a:r>
          </a:p>
          <a:p>
            <a:pPr algn="ctr"/>
            <a:r>
              <a:rPr lang="ru-RU" sz="2400" dirty="0" smtClean="0"/>
              <a:t>МБОУ </a:t>
            </a:r>
            <a:r>
              <a:rPr lang="ru-RU" sz="2400" dirty="0" err="1" smtClean="0"/>
              <a:t>Сш</a:t>
            </a:r>
            <a:r>
              <a:rPr lang="ru-RU" sz="2400" dirty="0" smtClean="0"/>
              <a:t> №34 6 «Д» класс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094614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29158"/>
            <a:ext cx="2160240" cy="26193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817901"/>
            <a:ext cx="2674015" cy="36510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174732"/>
            <a:ext cx="4392488" cy="32905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13515"/>
            <a:ext cx="4608512" cy="231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2831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540" y="332656"/>
            <a:ext cx="1946650" cy="27809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484784"/>
            <a:ext cx="5348064" cy="40110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717032"/>
            <a:ext cx="1934598" cy="28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836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ugra-news.ru/sites/default/files/styles/main_photo/public/images/article/2016/07/04/7-1.jpg?itok=XQVz7JI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1" y="2492896"/>
            <a:ext cx="5986503" cy="378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9743" y="481896"/>
            <a:ext cx="85463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Сергеевич </a:t>
            </a:r>
            <a:r>
              <a:rPr lang="ru-RU" sz="6000" b="1" i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Кайдан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01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4005064"/>
            <a:ext cx="785822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В 6 </a:t>
            </a:r>
            <a:r>
              <a:rPr lang="ru-RU" dirty="0"/>
              <a:t>классе подался на строительство </a:t>
            </a:r>
            <a:r>
              <a:rPr lang="ru-RU" dirty="0" err="1"/>
              <a:t>Снежногорской</a:t>
            </a:r>
            <a:r>
              <a:rPr lang="ru-RU" dirty="0"/>
              <a:t> ГЭС. Тогда в отделе кадров масштабной стройки удивились и под чутким руководством взрослых деятельного паренька отправили домой. Окончил </a:t>
            </a:r>
            <a:r>
              <a:rPr lang="ru-RU" dirty="0" smtClean="0"/>
              <a:t>8 классов, </a:t>
            </a:r>
            <a:r>
              <a:rPr lang="ru-RU" dirty="0"/>
              <a:t>учился в кулинарном училище на повара. Работал в столовой, в ресторане</a:t>
            </a:r>
            <a:r>
              <a:rPr lang="ru-RU" dirty="0" smtClean="0"/>
              <a:t>.</a:t>
            </a:r>
          </a:p>
          <a:p>
            <a:pPr algn="ctr"/>
            <a:r>
              <a:rPr lang="ru-RU" dirty="0"/>
              <a:t>Не по душе </a:t>
            </a:r>
            <a:r>
              <a:rPr lang="ru-RU" dirty="0" smtClean="0"/>
              <a:t>пришлась «</a:t>
            </a:r>
            <a:r>
              <a:rPr lang="ru-RU" dirty="0"/>
              <a:t>кухонная профессия», уволился и пошел работать учеником плотников СУ -1 </a:t>
            </a:r>
            <a:r>
              <a:rPr lang="ru-RU" dirty="0" err="1"/>
              <a:t>Игарстпроя</a:t>
            </a:r>
            <a:r>
              <a:rPr lang="ru-RU" dirty="0"/>
              <a:t>, встречал рассветы на стройке Перовской машинно-мелиоративной станции.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764704"/>
            <a:ext cx="3976311" cy="265087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72000" y="1340768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Кайдан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Михаил Сергеевич родился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 1949 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году в г.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Игарка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Красноярского края.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6544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293096"/>
            <a:ext cx="828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ea typeface="Calibri" panose="020F0502020204030204" pitchFamily="34" charset="0"/>
              </a:rPr>
              <a:t>Перешел работать </a:t>
            </a:r>
            <a:r>
              <a:rPr lang="ru-RU" sz="2400" dirty="0">
                <a:ea typeface="Calibri" panose="020F0502020204030204" pitchFamily="34" charset="0"/>
              </a:rPr>
              <a:t>в СМП-227. А дальше строительство «железки» Тюмень-Тобольск-Сургут.  В 1973 году в сибирский город был заброшен десант, в котором оказался дедушка. Строили железную дорогу и жили под </a:t>
            </a:r>
            <a:r>
              <a:rPr lang="ru-RU" sz="2400" dirty="0" err="1">
                <a:ea typeface="Calibri" panose="020F0502020204030204" pitchFamily="34" charset="0"/>
              </a:rPr>
              <a:t>Мегионом</a:t>
            </a:r>
            <a:r>
              <a:rPr lang="ru-RU" sz="2400" dirty="0">
                <a:ea typeface="Calibri" panose="020F0502020204030204" pitchFamily="34" charset="0"/>
              </a:rPr>
              <a:t> в палатках до самой осени.</a:t>
            </a:r>
            <a:endParaRPr lang="ru-RU" sz="2400" dirty="0"/>
          </a:p>
        </p:txBody>
      </p:sp>
      <p:pic>
        <p:nvPicPr>
          <p:cNvPr id="7" name="Picture 2" descr="http://miraman.ru/uploads/20160531/1319183585_cd539edf6d5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70" y="514537"/>
            <a:ext cx="5831019" cy="3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167" y="509861"/>
            <a:ext cx="2674015" cy="3651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36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09942"/>
            <a:ext cx="375912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Капитан хоккейной команды, председатель цехового комитета, член постройкома, политинформатор, наконец, безотказный во всех производственных отношениях. Активно совмещал работу </a:t>
            </a:r>
            <a:r>
              <a:rPr lang="ru-RU" sz="2000" dirty="0" err="1"/>
              <a:t>электрогазосварщика</a:t>
            </a:r>
            <a:r>
              <a:rPr lang="ru-RU" sz="2000" dirty="0"/>
              <a:t> с общественными делами.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532" y="764704"/>
            <a:ext cx="4224469" cy="316835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4293096"/>
            <a:ext cx="833945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spc="-10" dirty="0">
                <a:ea typeface="Calibri" panose="020F0502020204030204" pitchFamily="34" charset="0"/>
              </a:rPr>
              <a:t>В школе он крепко дружил с физкультурой, занимался футболом и боксом. А в Нижневартовске стал капитаном хоккейной команды СМП-227. Тренировались, играли на первенстве города, только одна беда - формы для команды не было, и никто помочь не мог.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93238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936028"/>
            <a:ext cx="3797263" cy="52739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82527"/>
            <a:ext cx="4447663" cy="29523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6014" y="3573016"/>
            <a:ext cx="474268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spc="-10" dirty="0">
                <a:ea typeface="Calibri" panose="020F0502020204030204" pitchFamily="34" charset="0"/>
              </a:rPr>
              <a:t>Однажды Роберт Рождественский в Нижневартовске оказался. Мой дедушка пообщался с советским поэтом, рассказал о своей беде. Известный гость внимательно выслушал, обещал помочь.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0327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terra96.ru/uploads/gallery_image/78/19ae93e4da093986d60f86822dcac27b_thum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4683204" cy="298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4005064"/>
            <a:ext cx="83529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Михаил </a:t>
            </a:r>
            <a:r>
              <a:rPr lang="ru-RU" sz="2000" dirty="0" err="1" smtClean="0"/>
              <a:t>Кайдан</a:t>
            </a:r>
            <a:r>
              <a:rPr lang="ru-RU" sz="2000" dirty="0" smtClean="0"/>
              <a:t> является организатором </a:t>
            </a:r>
            <a:r>
              <a:rPr lang="ru-RU" sz="2000" dirty="0"/>
              <a:t>фотовыставки, посвященной 40-летию прибытия первого поезда в Нижневартовске. Ветеран, строитель железной дороги, </a:t>
            </a:r>
            <a:r>
              <a:rPr lang="ru-RU" sz="2000" dirty="0" err="1"/>
              <a:t>Кайдан</a:t>
            </a:r>
            <a:r>
              <a:rPr lang="ru-RU" sz="2000" dirty="0"/>
              <a:t> Михаил Сергеевич, первым начал укладывать шпалы, сваривать стыки. Он отыскал фотографии. Поднял тот пласт истории нашего края, который начал уже покрываться пылью. И история ожила.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412776"/>
            <a:ext cx="3938278" cy="1979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9110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4" t="4604" b="1703"/>
          <a:stretch/>
        </p:blipFill>
        <p:spPr>
          <a:xfrm rot="5400000">
            <a:off x="1617500" y="-961317"/>
            <a:ext cx="6311311" cy="8755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1161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95" t="16267" r="4280" b="12773"/>
          <a:stretch/>
        </p:blipFill>
        <p:spPr>
          <a:xfrm rot="5400000">
            <a:off x="1400577" y="-835473"/>
            <a:ext cx="6552730" cy="860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2051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151</TotalTime>
  <Words>308</Words>
  <Application>Microsoft Office PowerPoint</Application>
  <PresentationFormat>Экран (4:3)</PresentationFormat>
  <Paragraphs>13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Century Gothic</vt:lpstr>
      <vt:lpstr>Times New Roman</vt:lpstr>
      <vt:lpstr>Wingdings 3</vt:lpstr>
      <vt:lpstr>Ион</vt:lpstr>
      <vt:lpstr>Нижневартовск: история в лицах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Russia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40-я годовщина  с момента прибытия  первого поезда</dc:title>
  <dc:creator>Zverdvd.org</dc:creator>
  <cp:lastModifiedBy>314O</cp:lastModifiedBy>
  <cp:revision>20</cp:revision>
  <dcterms:created xsi:type="dcterms:W3CDTF">2016-11-11T05:06:19Z</dcterms:created>
  <dcterms:modified xsi:type="dcterms:W3CDTF">2025-03-31T10:01:22Z</dcterms:modified>
</cp:coreProperties>
</file>