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73" r:id="rId5"/>
    <p:sldId id="274" r:id="rId6"/>
    <p:sldId id="260" r:id="rId7"/>
    <p:sldId id="266" r:id="rId8"/>
    <p:sldId id="276" r:id="rId9"/>
    <p:sldId id="264" r:id="rId10"/>
    <p:sldId id="268" r:id="rId11"/>
    <p:sldId id="271" r:id="rId12"/>
    <p:sldId id="27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19.03.2025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19.03.2025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19.03.2025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19.03.2025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hyperlink" Target="https://www.google.com/url?sa=i&amp;url=https://autotravel.ru/otklik.php/5133&amp;psig=AOvVaw0BrRh7lYl2QjBKx7gWXJH5&amp;ust=1742028422113000&amp;source=images&amp;cd=vfe&amp;opi=89978449&amp;ved=0CBcQjhxqFwoTCIjhid2XiYwDFQAAAAAdAAAAABAb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Нефтедобывающая промышленность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35495"/>
            <a:ext cx="9144000" cy="6893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971743" y="188640"/>
            <a:ext cx="39301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alt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Конкурс презентации </a:t>
            </a:r>
          </a:p>
          <a:p>
            <a:pPr algn="ctr"/>
            <a:r>
              <a:rPr lang="ru-RU" alt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«Нижневартовск: история в лицах»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707904" y="2240751"/>
            <a:ext cx="5112567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Григорий </a:t>
            </a:r>
            <a:r>
              <a:rPr lang="ru-RU" sz="36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Норкин</a:t>
            </a:r>
            <a:endParaRPr lang="ru-RU" sz="36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</a:p>
          <a:p>
            <a:pPr algn="ctr"/>
            <a:r>
              <a:rPr lang="ru-RU" sz="28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профессор нефтяного </a:t>
            </a:r>
          </a:p>
          <a:p>
            <a:pPr algn="ctr"/>
            <a:r>
              <a:rPr lang="ru-RU" sz="28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дела</a:t>
            </a:r>
            <a:endParaRPr lang="ru-RU" sz="2800" dirty="0"/>
          </a:p>
        </p:txBody>
      </p:sp>
      <p:sp>
        <p:nvSpPr>
          <p:cNvPr id="6" name="AutoShape 4" descr="Фон нефть и газ (68 фото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Picture 2" descr="Война и мир первооткрывателя Самотлора Григория Норкина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96752"/>
            <a:ext cx="2889082" cy="4257594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923928" y="4725144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Выполнил: </a:t>
            </a:r>
            <a:r>
              <a:rPr lang="ru-RU" sz="1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Ямлиханов</a:t>
            </a:r>
            <a:r>
              <a:rPr 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Кирилл Рашидович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обучающийся  6 Б класса</a:t>
            </a:r>
          </a:p>
          <a:p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МБОУ </a:t>
            </a:r>
            <a:r>
              <a:rPr lang="ru-RU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«СШ № 29»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31719423"/>
      </p:ext>
    </p:extLst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 descr="Нефтедобывающая промышленность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27384"/>
            <a:ext cx="9144000" cy="6893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339752" y="163869"/>
            <a:ext cx="40453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Помним и гордимся!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980728"/>
            <a:ext cx="870015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честь Григория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Норкина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названы улицы. В память о легендарном буровом мастере его имя увековечили на мемориале «Звёзды Югры», расположенном на фасаде здания Музея геологии, нефти и газа в Ханты-Мансийске </a:t>
            </a:r>
            <a:endParaRPr lang="ru-RU" sz="2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28547" y="5528303"/>
            <a:ext cx="35170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Музей геологии, нефти и газа. 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Ханты-Мансийск</a:t>
            </a:r>
            <a:endParaRPr lang="ru-RU" sz="1200" b="1" dirty="0">
              <a:hlinkClick r:id="rId4"/>
            </a:endParaRPr>
          </a:p>
        </p:txBody>
      </p:sp>
      <p:pic>
        <p:nvPicPr>
          <p:cNvPr id="2052" name="Picture 4" descr="Музей геологии, нефти и газа (Ханты-Мансийск - Ханты-Мансийский автономный  округ - Югра)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3481979"/>
            <a:ext cx="3566322" cy="20238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4" name="Picture 6" descr="Музей геологии, нефти и газа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03448" y="3481979"/>
            <a:ext cx="3131736" cy="20238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184618755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7" descr="Нефтедобывающая промышленность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27384"/>
            <a:ext cx="9144000" cy="6893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987824" y="260648"/>
            <a:ext cx="24436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Заключение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1340768"/>
            <a:ext cx="4320480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Фронтовики и труженики тыла не подвели и здесь: выдержали сибирский экзамен и навсегда вписали свои имена в летопись легендарного месторождения. </a:t>
            </a:r>
          </a:p>
          <a:p>
            <a:pPr algn="ctr" fontAlgn="base"/>
            <a:endParaRPr lang="ru-RU" sz="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Среди них – легендарный нефтяник Григорий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Норкин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ctr" fontAlgn="base"/>
            <a:endParaRPr lang="ru-RU" sz="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Такие люди, как Григорий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Норкин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всегда остаются в наших сердцах и служат примером высочайшего мастерства и настоящей преданности выбранному делу.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196752"/>
            <a:ext cx="3109913" cy="4346575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411760" y="6021288"/>
            <a:ext cx="42945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xmlns="" val="4291920191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Нефтедобывающая промышленность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27384"/>
            <a:ext cx="9144000" cy="6893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835696" y="146113"/>
            <a:ext cx="56886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Использованная литература:</a:t>
            </a:r>
            <a:endParaRPr lang="ru-RU" sz="3200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1844824"/>
            <a:ext cx="8136904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Козлов, Виктор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Первопроходцы : очерки истории разведочных работ на нефть и газ в Нижневартовском районе в лицах / В. Козлов. - Екатеринбург : Банк культурной информации, 2003 - 2005. - (в пер.). Кн. 1. - 2003. – С. 494;</a:t>
            </a:r>
          </a:p>
          <a:p>
            <a:pPr lvl="1"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Норкин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Григорий Иванович : первооткрыватель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Самотлорского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месторождения (1914-1980) : закладка / [составитель Н. И. Деева]. - Нижневартовск :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Приобье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1998. - 1 л. :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портр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.; </a:t>
            </a:r>
          </a:p>
          <a:p>
            <a:pPr lvl="1"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Салмин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Владимир Дмитриевич. Сибиряки : книга очерков / В. Д.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Салмин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- Екатеринбург : Сократ, 2005. – С. 46-51.</a:t>
            </a:r>
          </a:p>
          <a:p>
            <a:pPr lvl="1" algn="ctr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25105569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Нефтедобывающая промышленность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27384"/>
            <a:ext cx="9144000" cy="6893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123728" y="476672"/>
            <a:ext cx="40100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Имя, известное всем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51521" y="1526537"/>
            <a:ext cx="472983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ctr"/>
            <a:r>
              <a:rPr lang="ru-RU" sz="2400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Имя бурового мастера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Григория Ивановича </a:t>
            </a:r>
            <a:r>
              <a:rPr lang="ru-RU" sz="2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Норкина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стоит в одном ряду с другими известными первооткрывателями сибирской нефти. Он участвовал в открытии многих месторождений,</a:t>
            </a:r>
          </a:p>
          <a:p>
            <a:pPr lvl="1" algn="ctr"/>
            <a:r>
              <a:rPr lang="ru-RU" sz="2400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 том числе и </a:t>
            </a:r>
            <a:r>
              <a:rPr lang="ru-RU" sz="2400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Самотлорского</a:t>
            </a:r>
            <a:r>
              <a:rPr lang="ru-RU" sz="2400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6" name="Picture 2" descr="Земляки - народный интернет-портал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988840"/>
            <a:ext cx="3228828" cy="324036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01982338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Газовая индустри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2853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059832" y="404664"/>
            <a:ext cx="346998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Детство и юность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55576" y="1337158"/>
            <a:ext cx="4327282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Норкин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Григорий Иванович родился в селе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Турган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Осиповского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района, Томской области. </a:t>
            </a:r>
          </a:p>
          <a:p>
            <a:pPr algn="ctr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и большинство ребят его поколения, с раннего детства познал нелёгкий труд крестьянина. </a:t>
            </a:r>
          </a:p>
          <a:p>
            <a:pPr algn="ctr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Работал простым колхозником, затем односельчане, его, совсем молодого парня, выбрали председателем колхоза «Красный промысловик».</a:t>
            </a:r>
          </a:p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после была служба в рядах Красной армии. Танковая школа. </a:t>
            </a:r>
          </a:p>
        </p:txBody>
      </p:sp>
      <p:sp>
        <p:nvSpPr>
          <p:cNvPr id="5" name="AutoShape 6" descr="Имя Фармана Салманова навсегда увековечено в памяти сургутян | 28.07.2019 |  Сургут - БезФормат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2" descr="C:\Users\SABITO~1\AppData\Local\Temp\{7C290765-804A-44AE-8E2D-D3B26FBC0CCC}.tmp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3" name="Picture 5" descr="Иванкино (Томская область) — Википеди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96136" y="4104100"/>
            <a:ext cx="2797965" cy="2091479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Норкин Григорий Иванович - Мегион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6156176" y="1083216"/>
            <a:ext cx="1998415" cy="2651556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28191136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7" descr="Нефтедобывающая промышленность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27384"/>
            <a:ext cx="9144000" cy="6893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9512" y="616590"/>
            <a:ext cx="5544616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Мирные будни Григория Ивановича нарушила Великая Отечественная война. </a:t>
            </a:r>
          </a:p>
          <a:p>
            <a:pPr lvl="1"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июне 1941 года он ушёл на фронт, два раза был ранен. </a:t>
            </a:r>
          </a:p>
          <a:p>
            <a:pPr lvl="1"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Войну закончил в Праге, участвовал в окружении и взятии Берлина.</a:t>
            </a:r>
          </a:p>
          <a:p>
            <a:pPr lvl="1" algn="ctr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Григорий Иванович был награждён многими боевыми орденами и медалями, получил две благодарности Верховного Главнокомандующего. </a:t>
            </a:r>
          </a:p>
          <a:p>
            <a:pPr lvl="1"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 оставался в армии даже после окончания войны, что уже говорило о его преданности делу. Позже пришло распоряжение назначить его оперуполномоченным отдела контрразведки НКО «СМЕРШ» в Германии. И только в 1948 году Григорий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Норкин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вернулся на Родину. </a:t>
            </a:r>
          </a:p>
          <a:p>
            <a:pPr lvl="1"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тому времени ему было 34 года.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119" t="2765" r="12682" b="13768"/>
          <a:stretch/>
        </p:blipFill>
        <p:spPr bwMode="auto">
          <a:xfrm>
            <a:off x="6300192" y="1772816"/>
            <a:ext cx="2160240" cy="323584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156176" y="5229200"/>
            <a:ext cx="236321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Старший лейтенант Г.И.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Норкин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Германия, 1947г.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39552" y="116632"/>
            <a:ext cx="796186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 Великой Отечественной войны</a:t>
            </a:r>
          </a:p>
        </p:txBody>
      </p:sp>
    </p:spTree>
    <p:extLst>
      <p:ext uri="{BB962C8B-B14F-4D97-AF65-F5344CB8AC3E}">
        <p14:creationId xmlns:p14="http://schemas.microsoft.com/office/powerpoint/2010/main" xmlns="" val="2883928634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 descr="Нефтедобывающая промышленность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27384"/>
            <a:ext cx="9144000" cy="6893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39552" y="1196752"/>
            <a:ext cx="4572000" cy="467820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войны Григорий Иванович решил остаться в Саратове. Бывший фронтовик согласился временно стать буровым рабочим. Это решение стало судьбоносным и определило его дальнейшую судьбу. Он за короткое время вырос с бурового рабочего четвёртого разряда до бурильщика высшей квалификации. </a:t>
            </a:r>
          </a:p>
          <a:p>
            <a:pPr algn="ctr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Вскоре стал мастером. </a:t>
            </a:r>
          </a:p>
          <a:p>
            <a:pPr algn="ctr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дальше – Западная Сибирь и череда открытий нефтяных месторождений.</a:t>
            </a: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043608" y="188640"/>
            <a:ext cx="651415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ru-RU" sz="32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Танк и буровая: близнецы-брать</a:t>
            </a:r>
            <a:r>
              <a:rPr lang="ru-RU" sz="36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340768"/>
            <a:ext cx="3138595" cy="415677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13895552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7" descr="Нефтедобывающая промышленность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27384"/>
            <a:ext cx="9144000" cy="6893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339752" y="146113"/>
            <a:ext cx="45903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Необыкновенная мечта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908720"/>
            <a:ext cx="8641922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Когда по всей стране пронеслась весть, что в Сибири ведется большая разведка на нефть и газ, Григорий Иванович отправился в Нарым, а затем, в 1959 году, одним из первых в Нижневартовск. Его назначили  буровым мастером в 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Мегионской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нефтеразведочной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экспедиции Тюменского геологического управления, где ожидали его великие открытия. </a:t>
            </a:r>
          </a:p>
          <a:p>
            <a:pPr algn="ctr"/>
            <a:endParaRPr lang="ru-RU" sz="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Зима 1959-1960 годов была очень трудной. И всё же геологам удалось заложить поисковую скважину Р-1 на 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Мегионской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площади. Бурение первой поисковой скважины доверили бригаде Григория Ивановича.</a:t>
            </a:r>
          </a:p>
          <a:p>
            <a:pPr algn="ctr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4" name="Picture 4" descr="Самотлорское нефтяное месторождение - Что такое Самотлорское нефтяное  месторождение? - Техническая Библиотека Neftegaz.R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0430" y="4365104"/>
            <a:ext cx="4884965" cy="216024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52120" y="4421582"/>
            <a:ext cx="3018434" cy="2125464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28191136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7" descr="Нефтедобывающая промышленность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27384"/>
            <a:ext cx="9144000" cy="6893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051720" y="144078"/>
            <a:ext cx="42414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Трудности и смелость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1196752"/>
            <a:ext cx="8208912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Самотлорская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площадь была уже пятой, на которую бригада приехала бурить первую скважину. Но трудно было подобраться к этой жемчужине. Команду Григория Ивановича из восьми человек встретило полное бездорожье: кругом только болотные топи. Ровно месяц потребовался, чтобы на двух тракторах-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болотоходах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добраться к месту бурения Р-1 – первой разведочной скважине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Самотлора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ctr"/>
            <a:endParaRPr lang="ru-RU" sz="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Скважину пробурили скоростным методом. </a:t>
            </a:r>
          </a:p>
          <a:p>
            <a:pPr algn="ctr"/>
            <a:endParaRPr lang="ru-RU" sz="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Открытие же в мае 1965 года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Самотлорского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месторождения по праву называют «Открытием века».</a:t>
            </a:r>
            <a:endParaRPr lang="ru-RU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https://tomsk-novosti.ru/wp-content/uploads/2024/04/12_1-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959" y="4581128"/>
            <a:ext cx="3719949" cy="1998366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96136" y="4505598"/>
            <a:ext cx="2253168" cy="2149425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58348398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7" descr="Нефтедобывающая промышленность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27384"/>
            <a:ext cx="9144000" cy="6893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07421" y="146113"/>
            <a:ext cx="83730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Григорий </a:t>
            </a:r>
            <a:r>
              <a:rPr lang="ru-RU" sz="3200" b="1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Норкин</a:t>
            </a:r>
            <a:r>
              <a:rPr lang="ru-RU" sz="32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пример для подражания</a:t>
            </a:r>
            <a:endParaRPr lang="ru-RU" sz="3200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7504" y="1484784"/>
            <a:ext cx="518457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 24 года работы буровым мастером в Ханты-Мансийском автономном округе Григорию Ивановичу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Норкину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выпала большая честь и счастье быть первооткрывателем двенадцати нефтяных и газовых месторождений, в том числе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Аганского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Варьеганского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Нижневартовского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Ермаковского, Белозерского,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Северопокурского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 других.</a:t>
            </a:r>
          </a:p>
          <a:p>
            <a:pPr lvl="1" algn="ctr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Но настоящую славу и признание Григорию Ивановичу принес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Самотлор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3" name="AutoShape 2" descr="Норкин Григорий Иванович - Мегио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47329" y="1716792"/>
            <a:ext cx="3553644" cy="3553644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4156884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7" descr="Нефтедобывающая промышленность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27384"/>
            <a:ext cx="9144000" cy="6893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051720" y="144078"/>
            <a:ext cx="42103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Герой своего времени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07504" y="1772816"/>
            <a:ext cx="4838218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Открытие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Самотлора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принесло Григорию Ивановичу заслуженную славу: </a:t>
            </a:r>
          </a:p>
          <a:p>
            <a:pPr lvl="1"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это в 1976 году он был награждён дипломом «Первооткрыватель месторождения», орденами Трудового Красного Знамени и Октябрьской революции.</a:t>
            </a:r>
            <a:endParaRPr lang="ru-RU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algn="ctr"/>
            <a:endParaRPr lang="ru-RU" sz="9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434" t="3905" r="6144" b="3222"/>
          <a:stretch/>
        </p:blipFill>
        <p:spPr bwMode="auto">
          <a:xfrm>
            <a:off x="6298144" y="836711"/>
            <a:ext cx="2002312" cy="3054809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88547" y="4149080"/>
            <a:ext cx="1899550" cy="2520379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16226217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1075</TotalTime>
  <Words>595</Words>
  <Application>Microsoft Office PowerPoint</Application>
  <PresentationFormat>Экран (4:3)</PresentationFormat>
  <Paragraphs>68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Сабитова Ралия Наэловна</dc:creator>
  <cp:lastModifiedBy>zagidullinazf</cp:lastModifiedBy>
  <cp:revision>77</cp:revision>
  <dcterms:created xsi:type="dcterms:W3CDTF">2025-02-26T07:47:36Z</dcterms:created>
  <dcterms:modified xsi:type="dcterms:W3CDTF">2025-03-19T11:50:46Z</dcterms:modified>
</cp:coreProperties>
</file>