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72" r:id="rId4"/>
    <p:sldId id="277" r:id="rId5"/>
    <p:sldId id="269" r:id="rId6"/>
    <p:sldId id="270" r:id="rId7"/>
    <p:sldId id="261" r:id="rId8"/>
    <p:sldId id="273" r:id="rId9"/>
    <p:sldId id="276" r:id="rId10"/>
    <p:sldId id="275" r:id="rId11"/>
    <p:sldId id="27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B0838-F4DE-4371-8681-CABCF0B712EE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9B353-E7AF-4B50-AC81-328E2003D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525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B353-E7AF-4B50-AC81-328E2003D2B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327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EBA8B-593C-4652-8714-967F35AD2B1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93112-9AAD-4B91-96C3-0C97EAD4F1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f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fps01\Workdata\19-Отдел Художников\1_Руфина\Адрес подвига - Самотлор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\\fps01\Workdata\19-Отдел Художников\1_Руфина\Адрес подвига - Самотлор\3_детали для текста_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176" y="1268759"/>
            <a:ext cx="1656184" cy="522648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75330" y="188640"/>
            <a:ext cx="51663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второй конкурс 2024 года </a:t>
            </a:r>
          </a:p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предоставление грантов </a:t>
            </a:r>
          </a:p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Президентского фонда культурных инициатив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4725144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bg2">
                    <a:lumMod val="1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Савченко Дмитрий Романович</a:t>
            </a:r>
          </a:p>
          <a:p>
            <a:pPr algn="ctr"/>
            <a:r>
              <a:rPr lang="ru-RU" sz="1400" i="1" dirty="0" smtClean="0">
                <a:solidFill>
                  <a:schemeClr val="bg2">
                    <a:lumMod val="10000"/>
                  </a:schemeClr>
                </a:solidFill>
              </a:rPr>
              <a:t>Средняя </a:t>
            </a:r>
            <a:r>
              <a:rPr lang="ru-RU" sz="1400" i="1" dirty="0">
                <a:solidFill>
                  <a:schemeClr val="bg2">
                    <a:lumMod val="10000"/>
                  </a:schemeClr>
                </a:solidFill>
              </a:rPr>
              <a:t>школа № 21 </a:t>
            </a:r>
            <a:endParaRPr lang="ru-RU" sz="14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1400" i="1" dirty="0" smtClean="0">
                <a:solidFill>
                  <a:schemeClr val="bg2">
                    <a:lumMod val="10000"/>
                  </a:schemeClr>
                </a:solidFill>
              </a:rPr>
              <a:t>имени </a:t>
            </a:r>
            <a:r>
              <a:rPr lang="ru-RU" sz="1400" i="1" dirty="0">
                <a:solidFill>
                  <a:schemeClr val="bg2">
                    <a:lumMod val="10000"/>
                  </a:schemeClr>
                </a:solidFill>
              </a:rPr>
              <a:t>Валентина </a:t>
            </a:r>
            <a:r>
              <a:rPr lang="ru-RU" sz="1400" i="1" dirty="0" smtClean="0">
                <a:solidFill>
                  <a:schemeClr val="bg2">
                    <a:lumMod val="10000"/>
                  </a:schemeClr>
                </a:solidFill>
              </a:rPr>
              <a:t>Овсянникова-</a:t>
            </a:r>
            <a:r>
              <a:rPr lang="ru-RU" sz="1400" i="1" dirty="0" err="1" smtClean="0">
                <a:solidFill>
                  <a:schemeClr val="bg2">
                    <a:lumMod val="10000"/>
                  </a:schemeClr>
                </a:solidFill>
              </a:rPr>
              <a:t>Заярского</a:t>
            </a:r>
            <a:endParaRPr lang="ru-RU" sz="14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1400" i="1" dirty="0" smtClean="0">
                <a:solidFill>
                  <a:schemeClr val="bg2">
                    <a:lumMod val="1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4 «Б» класс</a:t>
            </a:r>
            <a:endParaRPr lang="ru-RU" sz="1400" i="1" dirty="0">
              <a:solidFill>
                <a:schemeClr val="bg2">
                  <a:lumMod val="1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1268760"/>
            <a:ext cx="626469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историко-просветительский проект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«ГЛАВНЫЙ СТРОИТЕЛЬ ГОРОДА НИЖНЕВАРТОВСКА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97573"/>
            <a:ext cx="2148848" cy="74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\\fps01\Workdata\19-Отдел Художников\1_Руфина\Адрес подвига - Самотлор\Логотип_МБУ БИ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9399" y="134824"/>
            <a:ext cx="652354" cy="639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fps01\Workdata\19-Отдел Художников\1_Руфина\Адрес подвига - Самотлор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805264"/>
            <a:ext cx="51125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69269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70" y="3106433"/>
            <a:ext cx="5025455" cy="261524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3" y="634894"/>
            <a:ext cx="51369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kern="0" dirty="0">
                <a:solidFill>
                  <a:prstClr val="black"/>
                </a:solidFill>
                <a:latin typeface="Monotype Corsiva" panose="03010101010201010101" pitchFamily="66" charset="0"/>
              </a:rPr>
              <a:t>В июле 2016 года во второй многопрофильной школе, торжественно присвоено имя заслуженного строителя Российской Федерации, а 16 марта2016 года там-же, был открыт памятный барельеф в честь Евгения Ивановича Куропаткина. Знаменательно, что это историческое событие происходило в год 45-летия Нижневартовска и за день, когда Евгению Ивановичу исполнилось бы 80 лет…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71" y="1062952"/>
            <a:ext cx="3672407" cy="244827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258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fps01\Workdata\19-Отдел Художников\1_Руфина\Адрес подвига - Самотлор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805264"/>
            <a:ext cx="51125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69269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34894"/>
            <a:ext cx="4960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kern="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629980"/>
            <a:ext cx="59510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Евгений </a:t>
            </a:r>
            <a:r>
              <a:rPr lang="ru-RU" b="1" kern="0" dirty="0">
                <a:solidFill>
                  <a:prstClr val="black"/>
                </a:solidFill>
                <a:latin typeface="Monotype Corsiva" panose="03010101010201010101" pitchFamily="66" charset="0"/>
              </a:rPr>
              <a:t>Иванович </a:t>
            </a:r>
            <a:r>
              <a:rPr lang="ru-RU" b="1" kern="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Куропаткин </a:t>
            </a:r>
          </a:p>
          <a:p>
            <a:pPr lvl="0" algn="ctr">
              <a:defRPr/>
            </a:pPr>
            <a:r>
              <a:rPr lang="ru-RU" kern="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герой </a:t>
            </a:r>
            <a:r>
              <a:rPr lang="ru-RU" kern="0" dirty="0">
                <a:solidFill>
                  <a:prstClr val="black"/>
                </a:solidFill>
                <a:latin typeface="Monotype Corsiva" panose="03010101010201010101" pitchFamily="66" charset="0"/>
              </a:rPr>
              <a:t>своего </a:t>
            </a:r>
            <a:r>
              <a:rPr lang="ru-RU" kern="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времени – </a:t>
            </a:r>
            <a:r>
              <a:rPr lang="ru-RU" kern="0" dirty="0">
                <a:solidFill>
                  <a:prstClr val="black"/>
                </a:solidFill>
                <a:latin typeface="Monotype Corsiva" panose="03010101010201010101" pitchFamily="66" charset="0"/>
              </a:rPr>
              <a:t>один из тех первопроходцев, кто был у истоков основания Западной Сибири. Прошел трудовой путь от простого рабочего до генерального директора крупного промышленного предприятия. </a:t>
            </a:r>
            <a:endParaRPr lang="ru-RU" kern="0" dirty="0" smtClean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 algn="ctr">
              <a:defRPr/>
            </a:pPr>
            <a:r>
              <a:rPr lang="ru-RU" kern="0" dirty="0">
                <a:solidFill>
                  <a:prstClr val="black"/>
                </a:solidFill>
                <a:latin typeface="Monotype Corsiva" panose="03010101010201010101" pitchFamily="66" charset="0"/>
              </a:rPr>
              <a:t>Евгений Куропаткин отмечен многими наградами, он – почетный строитель РФ и почетный гражданин Нижневартовска. С 2008 года – заслуженный строитель РФ</a:t>
            </a:r>
            <a:r>
              <a:rPr lang="ru-RU" kern="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.</a:t>
            </a:r>
            <a:endParaRPr lang="ru-RU" kern="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1" t="3800" r="2254" b="9309"/>
          <a:stretch/>
        </p:blipFill>
        <p:spPr>
          <a:xfrm>
            <a:off x="294046" y="249251"/>
            <a:ext cx="2448272" cy="337315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t="53987" b="8937"/>
          <a:stretch/>
        </p:blipFill>
        <p:spPr>
          <a:xfrm>
            <a:off x="251520" y="3871843"/>
            <a:ext cx="2863621" cy="187972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2" t="58490" r="8123" b="19245"/>
          <a:stretch/>
        </p:blipFill>
        <p:spPr>
          <a:xfrm rot="10644983">
            <a:off x="6551372" y="2875200"/>
            <a:ext cx="2292898" cy="1053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2515" r="14654" b="57670"/>
          <a:stretch/>
        </p:blipFill>
        <p:spPr>
          <a:xfrm rot="10800000">
            <a:off x="3275856" y="3068961"/>
            <a:ext cx="2914395" cy="215374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153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fps01\Workdata\19-Отдел Художников\1_Руфина\Адрес подвига - Самотлор\Адрес подвига - Самотлор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188641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КУРОПАТКИН 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ЕВГЕНИЙ ИВАНОВИЧ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692696"/>
            <a:ext cx="54726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388" algn="just"/>
            <a:endParaRPr lang="ru-RU" sz="1300" dirty="0" smtClean="0">
              <a:solidFill>
                <a:schemeClr val="accent2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13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1300" dirty="0">
              <a:solidFill>
                <a:schemeClr val="bg2">
                  <a:lumMod val="1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1300" dirty="0" smtClean="0">
              <a:solidFill>
                <a:schemeClr val="bg2">
                  <a:lumMod val="1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1300" dirty="0">
              <a:solidFill>
                <a:schemeClr val="bg2">
                  <a:lumMod val="1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endParaRPr lang="ru-RU" sz="1300" dirty="0">
              <a:solidFill>
                <a:schemeClr val="bg2">
                  <a:lumMod val="1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470412"/>
            <a:ext cx="5256584" cy="2534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Заслуженный строитель Российской Федерации, почетный гражданин города Нижневартовска, генеральный директор ЗАО «</a:t>
            </a:r>
            <a:r>
              <a:rPr kumimoji="0" lang="ru-RU" sz="2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Нижневартовскстройдеталь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»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Евгений Иванович Куропаткин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родился 17 марта 1937 года в деревне Рождествено Тверской области.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624" y="1364771"/>
            <a:ext cx="2460928" cy="369139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187624" y="623787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историко-просветительский </a:t>
            </a: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46" y="4162957"/>
            <a:ext cx="3603654" cy="1445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fps01\Workdata\19-Отдел Художников\1_Руфина\Адрес подвига - Самотлор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5"/>
            <a:ext cx="9144000" cy="6858001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043608" y="332656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79511" y="1122566"/>
            <a:ext cx="856895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1" y="1122566"/>
            <a:ext cx="604867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На детство пришлись оккупация и блокада Ленинграда. </a:t>
            </a:r>
            <a:endParaRPr lang="ru-RU" dirty="0" smtClean="0">
              <a:latin typeface="Monotype Corsiva" panose="03010101010201010101" pitchFamily="66" charset="0"/>
              <a:ea typeface="Times New Roman"/>
              <a:cs typeface="Times New Roman"/>
            </a:endParaRPr>
          </a:p>
          <a:p>
            <a:pPr algn="ctr"/>
            <a:r>
              <a:rPr lang="ru-RU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Первая </a:t>
            </a:r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запись в трудовой книжке появилась в десять лет: прицепщик на тракторе. Окончил сельскохозяйственный техникум.</a:t>
            </a:r>
          </a:p>
          <a:p>
            <a:pPr algn="ctr"/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В 14 лет получил первую комсомольскую путевку на казахстанскую целину. После возвращения снова работал на МТС токарем, служил в армии – сначала в Прибалтике, затем в Германии.</a:t>
            </a:r>
          </a:p>
          <a:p>
            <a:pPr algn="ctr"/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Участвовал в строительстве </a:t>
            </a:r>
            <a:r>
              <a:rPr lang="ru-RU" dirty="0" err="1">
                <a:latin typeface="Monotype Corsiva" panose="03010101010201010101" pitchFamily="66" charset="0"/>
                <a:ea typeface="Times New Roman"/>
                <a:cs typeface="Times New Roman"/>
              </a:rPr>
              <a:t>нефтекомбината</a:t>
            </a:r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 в Усолье-Сибирском, железнодорожной магистрали в Тайшете. Из рабочего вырос до начальника СМУ треста «</a:t>
            </a:r>
            <a:r>
              <a:rPr lang="ru-RU" dirty="0" err="1">
                <a:latin typeface="Monotype Corsiva" panose="03010101010201010101" pitchFamily="66" charset="0"/>
                <a:ea typeface="Times New Roman"/>
                <a:cs typeface="Times New Roman"/>
              </a:rPr>
              <a:t>КамГЭСстрой</a:t>
            </a:r>
            <a:r>
              <a:rPr lang="ru-RU" dirty="0">
                <a:latin typeface="Monotype Corsiva" panose="03010101010201010101" pitchFamily="66" charset="0"/>
                <a:ea typeface="Times New Roman"/>
                <a:cs typeface="Times New Roman"/>
              </a:rPr>
              <a:t>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7" t="13585" r="47059" b="56730"/>
          <a:stretch/>
        </p:blipFill>
        <p:spPr>
          <a:xfrm>
            <a:off x="6444208" y="2542523"/>
            <a:ext cx="2218650" cy="309634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7766"/>
            <a:ext cx="2104835" cy="169436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869160"/>
            <a:ext cx="2614534" cy="169715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6877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fps01\Workdata\19-Отдел Художников\1_Руфина\Адрес подвига - Самотлор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5"/>
            <a:ext cx="9144000" cy="6858001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043608" y="332656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79511" y="1268760"/>
            <a:ext cx="856895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124744"/>
            <a:ext cx="597666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В 1969 году приехал в поселок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Нижневартовский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, возглавил «строительный десант из Иркутска». 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Руководил трест-площадкой «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Пермсибстрой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»,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Нижневартовским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 домостроительным комбинатом – «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Нижневартовскстрой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Названия серий жилых домов того времени говорят сами за себя: «Иркутская», «Пермская», «ДСК».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В 1998 году создал ЗАО «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Нижневартовскстройдеталь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», вдохнув новую жизнь в строительный комплекс города. За десять лет компания стала лидером отрасли на территории Югры, «Лучшим налогоплательщиком России - 2006» и «Предприятием эффективности - 2007».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2060848"/>
            <a:ext cx="2232249" cy="223224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0" y="4581128"/>
            <a:ext cx="2999846" cy="199491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451" y="4596013"/>
            <a:ext cx="2644146" cy="197539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0" y="4293098"/>
            <a:ext cx="2288340" cy="228834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251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fps01\Workdata\19-Отдел Художников\1_Руфина\Адрес подвига - Самотлор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805264"/>
            <a:ext cx="51125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364" y="629980"/>
            <a:ext cx="6849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onotype Corsiva" panose="03010101010201010101" pitchFamily="66" charset="0"/>
              </a:rPr>
              <a:t>У Евгения Ивановича Куропаткина – большая и дружная семья.</a:t>
            </a:r>
          </a:p>
          <a:p>
            <a:pPr algn="ctr"/>
            <a:r>
              <a:rPr lang="ru-RU" dirty="0" smtClean="0">
                <a:latin typeface="Monotype Corsiva" panose="03010101010201010101" pitchFamily="66" charset="0"/>
              </a:rPr>
              <a:t>Для </a:t>
            </a:r>
            <a:r>
              <a:rPr lang="ru-RU" dirty="0">
                <a:latin typeface="Monotype Corsiva" panose="03010101010201010101" pitchFamily="66" charset="0"/>
              </a:rPr>
              <a:t>четырех дочерей он – самый лучший папа. Для двоих из них он восполнял недостаток матери, которая умерла при родах. Для двоих других заменил родных отцов, потому что воспитывал и заботился. Семья немаленькая. Жена, четыре дочери, шестеро внуков. Несмотря на свою занятость, у Евгения Ивановича всегда хватало времени на всех.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" t="51069" r="14655" b="11087"/>
          <a:stretch/>
        </p:blipFill>
        <p:spPr>
          <a:xfrm>
            <a:off x="2195736" y="2541423"/>
            <a:ext cx="3119322" cy="1990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2893" r="54670" b="57359"/>
          <a:stretch/>
        </p:blipFill>
        <p:spPr>
          <a:xfrm>
            <a:off x="5508896" y="2630411"/>
            <a:ext cx="1613143" cy="2072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50727" r="14654" b="10189"/>
          <a:stretch/>
        </p:blipFill>
        <p:spPr>
          <a:xfrm rot="10800000">
            <a:off x="3207386" y="4708254"/>
            <a:ext cx="2107672" cy="1529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0" t="50000" r="10212" b="9560"/>
          <a:stretch/>
        </p:blipFill>
        <p:spPr>
          <a:xfrm rot="10800000">
            <a:off x="889241" y="4957620"/>
            <a:ext cx="1990571" cy="140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7236848" y="877362"/>
            <a:ext cx="1691739" cy="2331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60"/>
          <a:stretch/>
        </p:blipFill>
        <p:spPr>
          <a:xfrm>
            <a:off x="170596" y="2478856"/>
            <a:ext cx="1695427" cy="2337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8838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fps01\Workdata\19-Отдел Художников\1_Руфина\Адрес подвига - Самотлор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805264"/>
            <a:ext cx="51125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69269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817" y="644700"/>
            <a:ext cx="69424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Для внуков он был первым учителем и наставником в их жизни. С младенчества вместо сказок на ночь он рассказывал им о своей жизни: о своем отце, прошедшим три войны, о трудном послевоенном детстве, когда ему, тринадцатилетнему мальчишке, пришлось вместо учебы работать трактористом в колхозе.  О службе в армии в Германии, о стройках по всему Союзу, где ему довелось работать и сварщиком, и монтажником. А еще о том, как начинался Нижневартовск, как в лесу на месте нынешней мэрии охотился на глухарей, как среди болот построил первый дом.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60987" r="40935" b="10101"/>
          <a:stretch/>
        </p:blipFill>
        <p:spPr>
          <a:xfrm rot="10800000">
            <a:off x="2527400" y="2978732"/>
            <a:ext cx="2044599" cy="1684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32075" r="40935" b="39013"/>
          <a:stretch/>
        </p:blipFill>
        <p:spPr>
          <a:xfrm rot="10800000">
            <a:off x="179512" y="2948444"/>
            <a:ext cx="2016224" cy="1661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9" t="32830" b="38114"/>
          <a:stretch/>
        </p:blipFill>
        <p:spPr>
          <a:xfrm>
            <a:off x="4936311" y="2931732"/>
            <a:ext cx="1939945" cy="169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98" r="52595" b="13219"/>
          <a:stretch/>
        </p:blipFill>
        <p:spPr>
          <a:xfrm>
            <a:off x="2170672" y="4790252"/>
            <a:ext cx="1872208" cy="1471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58" r="52595" b="42042"/>
          <a:stretch/>
        </p:blipFill>
        <p:spPr>
          <a:xfrm>
            <a:off x="4211960" y="4753405"/>
            <a:ext cx="1836846" cy="1438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5" t="62264" b="8931"/>
          <a:stretch/>
        </p:blipFill>
        <p:spPr>
          <a:xfrm>
            <a:off x="323528" y="4753405"/>
            <a:ext cx="1626318" cy="1410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3" t="45463" r="54065" b="12566"/>
          <a:stretch/>
        </p:blipFill>
        <p:spPr>
          <a:xfrm rot="11003464">
            <a:off x="7237562" y="695918"/>
            <a:ext cx="1660636" cy="2878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1538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\\fps01\Workdata\19-Отдел Художников\1_Руфина\Адрес подвига - Самотлор\Адрес подвига - Самотлор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135740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964079"/>
            <a:ext cx="583264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endParaRPr lang="ru-RU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6021288"/>
            <a:ext cx="8784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3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836712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В память о легендарной личности была выпущена книга.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«Характер»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- так называется книга о Евгении Ивановиче Куропаткине – человек, во многом определившем современный облик Нижневартовска и других городов Югры.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Когда Евгения Ивановича уже не стало, соавторами книги о нем стали друзья, родные, близкие, соратники и коллеги Куропаткина. Каждый внес свой вклад.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С книгой можно познакомиться в библиотеках ХМАО-Югры и в учебных заведениях Нижневартовска.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3773621" cy="488725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fps01\Workdata\19-Отдел Художников\1_Руфина\Адрес подвига - Самотлор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5"/>
            <a:ext cx="9144000" cy="6858001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043608" y="332656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30244" y="1131051"/>
            <a:ext cx="57479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Monotype Corsiva" panose="03010101010201010101" pitchFamily="66" charset="0"/>
              </a:rPr>
              <a:t>За 12 лет «</a:t>
            </a:r>
            <a:r>
              <a:rPr lang="ru-RU" dirty="0" err="1">
                <a:solidFill>
                  <a:prstClr val="black"/>
                </a:solidFill>
                <a:latin typeface="Monotype Corsiva" panose="03010101010201010101" pitchFamily="66" charset="0"/>
              </a:rPr>
              <a:t>Нижневартовскстройдеталь</a:t>
            </a:r>
            <a:r>
              <a:rPr lang="ru-RU" dirty="0">
                <a:solidFill>
                  <a:prstClr val="black"/>
                </a:solidFill>
                <a:latin typeface="Monotype Corsiva" panose="03010101010201010101" pitchFamily="66" charset="0"/>
              </a:rPr>
              <a:t>, которую возглавлял Евгений Иванович, построила около 600 тысяч квадратных метров жилья, десятки значимых объектов, среди которых окружная детская больница, психоневрологический интернат в </a:t>
            </a:r>
            <a:r>
              <a:rPr lang="ru-RU" dirty="0" err="1">
                <a:solidFill>
                  <a:prstClr val="black"/>
                </a:solidFill>
                <a:latin typeface="Monotype Corsiva" panose="03010101010201010101" pitchFamily="66" charset="0"/>
              </a:rPr>
              <a:t>Излучинске</a:t>
            </a:r>
            <a:r>
              <a:rPr lang="ru-RU" dirty="0">
                <a:solidFill>
                  <a:prstClr val="black"/>
                </a:solidFill>
                <a:latin typeface="Monotype Corsiva" panose="03010101010201010101" pitchFamily="66" charset="0"/>
              </a:rPr>
              <a:t> и многие </a:t>
            </a:r>
            <a:r>
              <a:rPr lang="ru-RU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другие.</a:t>
            </a:r>
            <a:endParaRPr lang="ru-RU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1" y="1124744"/>
            <a:ext cx="5976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05" y="2891080"/>
            <a:ext cx="2795634" cy="186013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440" y="3083718"/>
            <a:ext cx="2489119" cy="165618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420888"/>
            <a:ext cx="2839764" cy="189021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5018856"/>
            <a:ext cx="2988332" cy="166555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845" y="4987397"/>
            <a:ext cx="2479631" cy="165050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08" y="4748440"/>
            <a:ext cx="2803929" cy="186636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1388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fps01\Workdata\19-Отдел Художников\1_Руфина\Адрес подвига - Самотлор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374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АДРЕС  ПОДВИГА - САМОТЛОР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805264"/>
            <a:ext cx="511256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69269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34894"/>
            <a:ext cx="4960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kern="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77092"/>
            <a:ext cx="51043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12 </a:t>
            </a:r>
            <a:r>
              <a:rPr lang="ru-RU" dirty="0">
                <a:latin typeface="Monotype Corsiva" panose="03010101010201010101" pitchFamily="66" charset="0"/>
              </a:rPr>
              <a:t>августа 2011 </a:t>
            </a:r>
            <a:r>
              <a:rPr lang="ru-RU" dirty="0" smtClean="0">
                <a:latin typeface="Monotype Corsiva" panose="03010101010201010101" pitchFamily="66" charset="0"/>
              </a:rPr>
              <a:t>года состоялось торжественное открытие Памятного монумента Е. И. Куропаткину. </a:t>
            </a:r>
          </a:p>
          <a:p>
            <a:pPr lvl="0" algn="ctr"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Трехметровая </a:t>
            </a:r>
            <a:r>
              <a:rPr lang="ru-RU" dirty="0">
                <a:latin typeface="Monotype Corsiva" panose="03010101010201010101" pitchFamily="66" charset="0"/>
              </a:rPr>
              <a:t>гранитная конструкция установлена на пересечении улицы 60 лет Октября и проезда Куропаткина</a:t>
            </a:r>
            <a:r>
              <a:rPr lang="ru-RU" dirty="0" smtClean="0">
                <a:latin typeface="Monotype Corsiva" panose="03010101010201010101" pitchFamily="66" charset="0"/>
              </a:rPr>
              <a:t>.</a:t>
            </a:r>
          </a:p>
          <a:p>
            <a:pPr algn="ctr">
              <a:defRPr/>
            </a:pPr>
            <a:r>
              <a:rPr lang="ru-RU" dirty="0">
                <a:latin typeface="Monotype Corsiva" panose="03010101010201010101" pitchFamily="66" charset="0"/>
              </a:rPr>
              <a:t>Увековечить память Евгения Ивановича в гранитном </a:t>
            </a:r>
            <a:r>
              <a:rPr lang="ru-RU" dirty="0" smtClean="0">
                <a:latin typeface="Monotype Corsiva" panose="03010101010201010101" pitchFamily="66" charset="0"/>
              </a:rPr>
              <a:t>монументе, предложил </a:t>
            </a:r>
            <a:r>
              <a:rPr lang="ru-RU" dirty="0">
                <a:latin typeface="Monotype Corsiva" panose="03010101010201010101" pitchFamily="66" charset="0"/>
              </a:rPr>
              <a:t>трудовой коллектив ЗАО «</a:t>
            </a:r>
            <a:r>
              <a:rPr lang="ru-RU" dirty="0" err="1">
                <a:latin typeface="Monotype Corsiva" panose="03010101010201010101" pitchFamily="66" charset="0"/>
              </a:rPr>
              <a:t>Нижневартовскстройдеталь</a:t>
            </a:r>
            <a:r>
              <a:rPr lang="ru-RU" dirty="0" smtClean="0">
                <a:latin typeface="Monotype Corsiva" panose="03010101010201010101" pitchFamily="66" charset="0"/>
              </a:rPr>
              <a:t>».</a:t>
            </a:r>
            <a:endParaRPr lang="ru-RU" kern="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560" y="1120067"/>
            <a:ext cx="3426956" cy="249678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" r="7430"/>
          <a:stretch/>
        </p:blipFill>
        <p:spPr>
          <a:xfrm>
            <a:off x="690975" y="3018098"/>
            <a:ext cx="4331181" cy="273630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7586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715</Words>
  <Application>Microsoft Office PowerPoint</Application>
  <PresentationFormat>Экран (4:3)</PresentationFormat>
  <Paragraphs>59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MUBIS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AzarovaNV</dc:creator>
  <cp:lastModifiedBy>Савченко Светлана Николаевна</cp:lastModifiedBy>
  <cp:revision>138</cp:revision>
  <dcterms:created xsi:type="dcterms:W3CDTF">2024-02-16T07:15:21Z</dcterms:created>
  <dcterms:modified xsi:type="dcterms:W3CDTF">2025-03-28T09:15:43Z</dcterms:modified>
</cp:coreProperties>
</file>